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53" r:id="rId3"/>
  </p:sldMasterIdLst>
  <p:notesMasterIdLst>
    <p:notesMasterId r:id="rId59"/>
  </p:notesMasterIdLst>
  <p:sldIdLst>
    <p:sldId id="256" r:id="rId4"/>
    <p:sldId id="261" r:id="rId5"/>
    <p:sldId id="264" r:id="rId6"/>
    <p:sldId id="266" r:id="rId7"/>
    <p:sldId id="307" r:id="rId8"/>
    <p:sldId id="308" r:id="rId9"/>
    <p:sldId id="309" r:id="rId10"/>
    <p:sldId id="310" r:id="rId11"/>
    <p:sldId id="311" r:id="rId12"/>
    <p:sldId id="30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41" r:id="rId41"/>
    <p:sldId id="342" r:id="rId42"/>
    <p:sldId id="343" r:id="rId43"/>
    <p:sldId id="344" r:id="rId44"/>
    <p:sldId id="345" r:id="rId45"/>
    <p:sldId id="346" r:id="rId46"/>
    <p:sldId id="347" r:id="rId47"/>
    <p:sldId id="348" r:id="rId48"/>
    <p:sldId id="349" r:id="rId49"/>
    <p:sldId id="340" r:id="rId50"/>
    <p:sldId id="350" r:id="rId51"/>
    <p:sldId id="351" r:id="rId52"/>
    <p:sldId id="352" r:id="rId53"/>
    <p:sldId id="353" r:id="rId54"/>
    <p:sldId id="354" r:id="rId55"/>
    <p:sldId id="355" r:id="rId56"/>
    <p:sldId id="303" r:id="rId57"/>
    <p:sldId id="262" r:id="rId5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75BC6-FF96-494C-84D0-8F3660408F9A}" v="213" dt="2021-04-24T16:37:13.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4954" autoAdjust="0"/>
  </p:normalViewPr>
  <p:slideViewPr>
    <p:cSldViewPr snapToGrid="0">
      <p:cViewPr>
        <p:scale>
          <a:sx n="66" d="100"/>
          <a:sy n="66" d="100"/>
        </p:scale>
        <p:origin x="-258" y="498"/>
      </p:cViewPr>
      <p:guideLst>
        <p:guide orient="horz" pos="184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THỊ THÙY LINH" userId="S::ct020328@actvn.edu.vn::84e5a8cd-f0c1-4a84-a94f-97b44e05c1f1" providerId="AD" clId="Web-{A1064A6F-C25D-5935-3EF8-1366C15BCD66}"/>
    <pc:docChg chg="addSld modSld">
      <pc:chgData name="CAO THỊ THÙY LINH" userId="S::ct020328@actvn.edu.vn::84e5a8cd-f0c1-4a84-a94f-97b44e05c1f1" providerId="AD" clId="Web-{A1064A6F-C25D-5935-3EF8-1366C15BCD66}" dt="2021-04-09T04:29:07.337" v="80" actId="20577"/>
      <pc:docMkLst>
        <pc:docMk/>
      </pc:docMkLst>
      <pc:sldChg chg="modSp add replId">
        <pc:chgData name="CAO THỊ THÙY LINH" userId="S::ct020328@actvn.edu.vn::84e5a8cd-f0c1-4a84-a94f-97b44e05c1f1" providerId="AD" clId="Web-{A1064A6F-C25D-5935-3EF8-1366C15BCD66}" dt="2021-04-09T04:27:52.616" v="61" actId="20577"/>
        <pc:sldMkLst>
          <pc:docMk/>
          <pc:sldMk cId="3873440336" sldId="301"/>
        </pc:sldMkLst>
        <pc:spChg chg="mod">
          <ac:chgData name="CAO THỊ THÙY LINH" userId="S::ct020328@actvn.edu.vn::84e5a8cd-f0c1-4a84-a94f-97b44e05c1f1" providerId="AD" clId="Web-{A1064A6F-C25D-5935-3EF8-1366C15BCD66}" dt="2021-04-09T04:27:52.616" v="61" actId="20577"/>
          <ac:spMkLst>
            <pc:docMk/>
            <pc:sldMk cId="3873440336" sldId="301"/>
            <ac:spMk id="2" creationId="{00000000-0000-0000-0000-000000000000}"/>
          </ac:spMkLst>
        </pc:spChg>
      </pc:sldChg>
      <pc:sldChg chg="addSp delSp modSp new">
        <pc:chgData name="CAO THỊ THÙY LINH" userId="S::ct020328@actvn.edu.vn::84e5a8cd-f0c1-4a84-a94f-97b44e05c1f1" providerId="AD" clId="Web-{A1064A6F-C25D-5935-3EF8-1366C15BCD66}" dt="2021-04-09T04:28:25.289" v="65"/>
        <pc:sldMkLst>
          <pc:docMk/>
          <pc:sldMk cId="2846186781" sldId="302"/>
        </pc:sldMkLst>
        <pc:spChg chg="add del mod">
          <ac:chgData name="CAO THỊ THÙY LINH" userId="S::ct020328@actvn.edu.vn::84e5a8cd-f0c1-4a84-a94f-97b44e05c1f1" providerId="AD" clId="Web-{A1064A6F-C25D-5935-3EF8-1366C15BCD66}" dt="2021-04-09T04:28:25.289" v="65"/>
          <ac:spMkLst>
            <pc:docMk/>
            <pc:sldMk cId="2846186781" sldId="302"/>
            <ac:spMk id="4" creationId="{16971ACE-9955-4968-A752-93B1B2D2F842}"/>
          </ac:spMkLst>
        </pc:spChg>
      </pc:sldChg>
      <pc:sldChg chg="modSp add replId">
        <pc:chgData name="CAO THỊ THÙY LINH" userId="S::ct020328@actvn.edu.vn::84e5a8cd-f0c1-4a84-a94f-97b44e05c1f1" providerId="AD" clId="Web-{A1064A6F-C25D-5935-3EF8-1366C15BCD66}" dt="2021-04-09T04:28:47.633" v="70" actId="20577"/>
        <pc:sldMkLst>
          <pc:docMk/>
          <pc:sldMk cId="2449953996" sldId="303"/>
        </pc:sldMkLst>
        <pc:spChg chg="mod">
          <ac:chgData name="CAO THỊ THÙY LINH" userId="S::ct020328@actvn.edu.vn::84e5a8cd-f0c1-4a84-a94f-97b44e05c1f1" providerId="AD" clId="Web-{A1064A6F-C25D-5935-3EF8-1366C15BCD66}" dt="2021-04-09T04:28:47.633" v="70" actId="20577"/>
          <ac:spMkLst>
            <pc:docMk/>
            <pc:sldMk cId="2449953996" sldId="303"/>
            <ac:spMk id="2" creationId="{00000000-0000-0000-0000-000000000000}"/>
          </ac:spMkLst>
        </pc:spChg>
      </pc:sldChg>
      <pc:sldChg chg="modSp add replId">
        <pc:chgData name="CAO THỊ THÙY LINH" userId="S::ct020328@actvn.edu.vn::84e5a8cd-f0c1-4a84-a94f-97b44e05c1f1" providerId="AD" clId="Web-{A1064A6F-C25D-5935-3EF8-1366C15BCD66}" dt="2021-04-09T04:29:07.337" v="80" actId="20577"/>
        <pc:sldMkLst>
          <pc:docMk/>
          <pc:sldMk cId="1155231943" sldId="304"/>
        </pc:sldMkLst>
        <pc:spChg chg="mod">
          <ac:chgData name="CAO THỊ THÙY LINH" userId="S::ct020328@actvn.edu.vn::84e5a8cd-f0c1-4a84-a94f-97b44e05c1f1" providerId="AD" clId="Web-{A1064A6F-C25D-5935-3EF8-1366C15BCD66}" dt="2021-04-09T04:29:07.337" v="80" actId="20577"/>
          <ac:spMkLst>
            <pc:docMk/>
            <pc:sldMk cId="1155231943" sldId="304"/>
            <ac:spMk id="2" creationId="{00000000-0000-0000-0000-000000000000}"/>
          </ac:spMkLst>
        </pc:spChg>
      </pc:sldChg>
    </pc:docChg>
  </pc:docChgLst>
  <pc:docChgLst>
    <pc:chgData name="CAO THỊ THÙY LINH" userId="S::ct020328@actvn.edu.vn::84e5a8cd-f0c1-4a84-a94f-97b44e05c1f1" providerId="AD" clId="Web-{00000000-0000-0000-0000-000000000000}"/>
    <pc:docChg chg="addSld">
      <pc:chgData name="CAO THỊ THÙY LINH" userId="S::ct020328@actvn.edu.vn::84e5a8cd-f0c1-4a84-a94f-97b44e05c1f1" providerId="AD" clId="Web-{00000000-0000-0000-0000-000000000000}" dt="2021-04-09T09:12:53.980" v="0"/>
      <pc:docMkLst>
        <pc:docMk/>
      </pc:docMkLst>
      <pc:sldChg chg="new">
        <pc:chgData name="CAO THỊ THÙY LINH" userId="S::ct020328@actvn.edu.vn::84e5a8cd-f0c1-4a84-a94f-97b44e05c1f1" providerId="AD" clId="Web-{00000000-0000-0000-0000-000000000000}" dt="2021-04-09T09:12:53.980" v="0"/>
        <pc:sldMkLst>
          <pc:docMk/>
          <pc:sldMk cId="3286829621" sldId="305"/>
        </pc:sldMkLst>
      </pc:sldChg>
    </pc:docChg>
  </pc:docChgLst>
  <pc:docChgLst>
    <pc:chgData name="CAO THỊ THÙY LINH" userId="S::ct020328@actvn.edu.vn::84e5a8cd-f0c1-4a84-a94f-97b44e05c1f1" providerId="AD" clId="Web-{73020030-A30B-B1E6-1B7B-9F3F981C5CFC}"/>
    <pc:docChg chg="addSld delSld modSld">
      <pc:chgData name="CAO THỊ THÙY LINH" userId="S::ct020328@actvn.edu.vn::84e5a8cd-f0c1-4a84-a94f-97b44e05c1f1" providerId="AD" clId="Web-{73020030-A30B-B1E6-1B7B-9F3F981C5CFC}" dt="2021-04-10T15:57:10.520" v="82"/>
      <pc:docMkLst>
        <pc:docMk/>
      </pc:docMkLst>
      <pc:sldChg chg="del">
        <pc:chgData name="CAO THỊ THÙY LINH" userId="S::ct020328@actvn.edu.vn::84e5a8cd-f0c1-4a84-a94f-97b44e05c1f1" providerId="AD" clId="Web-{73020030-A30B-B1E6-1B7B-9F3F981C5CFC}" dt="2021-04-10T15:57:10.442" v="53"/>
        <pc:sldMkLst>
          <pc:docMk/>
          <pc:sldMk cId="3851709272" sldId="258"/>
        </pc:sldMkLst>
      </pc:sldChg>
      <pc:sldChg chg="del">
        <pc:chgData name="CAO THỊ THÙY LINH" userId="S::ct020328@actvn.edu.vn::84e5a8cd-f0c1-4a84-a94f-97b44e05c1f1" providerId="AD" clId="Web-{73020030-A30B-B1E6-1B7B-9F3F981C5CFC}" dt="2021-04-10T15:57:10.457" v="55"/>
        <pc:sldMkLst>
          <pc:docMk/>
          <pc:sldMk cId="61455909" sldId="262"/>
        </pc:sldMkLst>
      </pc:sldChg>
      <pc:sldChg chg="del">
        <pc:chgData name="CAO THỊ THÙY LINH" userId="S::ct020328@actvn.edu.vn::84e5a8cd-f0c1-4a84-a94f-97b44e05c1f1" providerId="AD" clId="Web-{73020030-A30B-B1E6-1B7B-9F3F981C5CFC}" dt="2021-04-10T15:57:10.457" v="57"/>
        <pc:sldMkLst>
          <pc:docMk/>
          <pc:sldMk cId="4208571664" sldId="265"/>
        </pc:sldMkLst>
      </pc:sldChg>
      <pc:sldChg chg="del">
        <pc:chgData name="CAO THỊ THÙY LINH" userId="S::ct020328@actvn.edu.vn::84e5a8cd-f0c1-4a84-a94f-97b44e05c1f1" providerId="AD" clId="Web-{73020030-A30B-B1E6-1B7B-9F3F981C5CFC}" dt="2021-04-10T15:57:10.473" v="65"/>
        <pc:sldMkLst>
          <pc:docMk/>
          <pc:sldMk cId="859617206" sldId="268"/>
        </pc:sldMkLst>
      </pc:sldChg>
      <pc:sldChg chg="del">
        <pc:chgData name="CAO THỊ THÙY LINH" userId="S::ct020328@actvn.edu.vn::84e5a8cd-f0c1-4a84-a94f-97b44e05c1f1" providerId="AD" clId="Web-{73020030-A30B-B1E6-1B7B-9F3F981C5CFC}" dt="2021-04-10T15:57:10.504" v="76"/>
        <pc:sldMkLst>
          <pc:docMk/>
          <pc:sldMk cId="176476380" sldId="269"/>
        </pc:sldMkLst>
      </pc:sldChg>
      <pc:sldChg chg="del">
        <pc:chgData name="CAO THỊ THÙY LINH" userId="S::ct020328@actvn.edu.vn::84e5a8cd-f0c1-4a84-a94f-97b44e05c1f1" providerId="AD" clId="Web-{73020030-A30B-B1E6-1B7B-9F3F981C5CFC}" dt="2021-04-10T15:57:10.520" v="81"/>
        <pc:sldMkLst>
          <pc:docMk/>
          <pc:sldMk cId="629329829" sldId="270"/>
        </pc:sldMkLst>
      </pc:sldChg>
      <pc:sldChg chg="del">
        <pc:chgData name="CAO THỊ THÙY LINH" userId="S::ct020328@actvn.edu.vn::84e5a8cd-f0c1-4a84-a94f-97b44e05c1f1" providerId="AD" clId="Web-{73020030-A30B-B1E6-1B7B-9F3F981C5CFC}" dt="2021-04-10T15:57:10.520" v="79"/>
        <pc:sldMkLst>
          <pc:docMk/>
          <pc:sldMk cId="3672571582" sldId="272"/>
        </pc:sldMkLst>
      </pc:sldChg>
      <pc:sldChg chg="del">
        <pc:chgData name="CAO THỊ THÙY LINH" userId="S::ct020328@actvn.edu.vn::84e5a8cd-f0c1-4a84-a94f-97b44e05c1f1" providerId="AD" clId="Web-{73020030-A30B-B1E6-1B7B-9F3F981C5CFC}" dt="2021-04-10T15:57:10.520" v="77"/>
        <pc:sldMkLst>
          <pc:docMk/>
          <pc:sldMk cId="562331424" sldId="273"/>
        </pc:sldMkLst>
      </pc:sldChg>
      <pc:sldChg chg="del">
        <pc:chgData name="CAO THỊ THÙY LINH" userId="S::ct020328@actvn.edu.vn::84e5a8cd-f0c1-4a84-a94f-97b44e05c1f1" providerId="AD" clId="Web-{73020030-A30B-B1E6-1B7B-9F3F981C5CFC}" dt="2021-04-10T15:57:10.504" v="75"/>
        <pc:sldMkLst>
          <pc:docMk/>
          <pc:sldMk cId="2506077746" sldId="274"/>
        </pc:sldMkLst>
      </pc:sldChg>
      <pc:sldChg chg="del">
        <pc:chgData name="CAO THỊ THÙY LINH" userId="S::ct020328@actvn.edu.vn::84e5a8cd-f0c1-4a84-a94f-97b44e05c1f1" providerId="AD" clId="Web-{73020030-A30B-B1E6-1B7B-9F3F981C5CFC}" dt="2021-04-10T15:57:10.489" v="73"/>
        <pc:sldMkLst>
          <pc:docMk/>
          <pc:sldMk cId="3710413449" sldId="275"/>
        </pc:sldMkLst>
      </pc:sldChg>
      <pc:sldChg chg="del">
        <pc:chgData name="CAO THỊ THÙY LINH" userId="S::ct020328@actvn.edu.vn::84e5a8cd-f0c1-4a84-a94f-97b44e05c1f1" providerId="AD" clId="Web-{73020030-A30B-B1E6-1B7B-9F3F981C5CFC}" dt="2021-04-10T15:57:10.489" v="71"/>
        <pc:sldMkLst>
          <pc:docMk/>
          <pc:sldMk cId="2470159135" sldId="276"/>
        </pc:sldMkLst>
      </pc:sldChg>
      <pc:sldChg chg="del">
        <pc:chgData name="CAO THỊ THÙY LINH" userId="S::ct020328@actvn.edu.vn::84e5a8cd-f0c1-4a84-a94f-97b44e05c1f1" providerId="AD" clId="Web-{73020030-A30B-B1E6-1B7B-9F3F981C5CFC}" dt="2021-04-10T15:57:10.473" v="63"/>
        <pc:sldMkLst>
          <pc:docMk/>
          <pc:sldMk cId="246916076" sldId="277"/>
        </pc:sldMkLst>
      </pc:sldChg>
      <pc:sldChg chg="del">
        <pc:chgData name="CAO THỊ THÙY LINH" userId="S::ct020328@actvn.edu.vn::84e5a8cd-f0c1-4a84-a94f-97b44e05c1f1" providerId="AD" clId="Web-{73020030-A30B-B1E6-1B7B-9F3F981C5CFC}" dt="2021-04-10T15:57:10.457" v="62"/>
        <pc:sldMkLst>
          <pc:docMk/>
          <pc:sldMk cId="3161215835" sldId="278"/>
        </pc:sldMkLst>
      </pc:sldChg>
      <pc:sldChg chg="del">
        <pc:chgData name="CAO THỊ THÙY LINH" userId="S::ct020328@actvn.edu.vn::84e5a8cd-f0c1-4a84-a94f-97b44e05c1f1" providerId="AD" clId="Web-{73020030-A30B-B1E6-1B7B-9F3F981C5CFC}" dt="2021-04-10T15:57:10.457" v="60"/>
        <pc:sldMkLst>
          <pc:docMk/>
          <pc:sldMk cId="4019281611" sldId="279"/>
        </pc:sldMkLst>
      </pc:sldChg>
      <pc:sldChg chg="del">
        <pc:chgData name="CAO THỊ THÙY LINH" userId="S::ct020328@actvn.edu.vn::84e5a8cd-f0c1-4a84-a94f-97b44e05c1f1" providerId="AD" clId="Web-{73020030-A30B-B1E6-1B7B-9F3F981C5CFC}" dt="2021-04-10T15:57:10.489" v="69"/>
        <pc:sldMkLst>
          <pc:docMk/>
          <pc:sldMk cId="3054671126" sldId="280"/>
        </pc:sldMkLst>
      </pc:sldChg>
      <pc:sldChg chg="del">
        <pc:chgData name="CAO THỊ THÙY LINH" userId="S::ct020328@actvn.edu.vn::84e5a8cd-f0c1-4a84-a94f-97b44e05c1f1" providerId="AD" clId="Web-{73020030-A30B-B1E6-1B7B-9F3F981C5CFC}" dt="2021-04-10T15:57:10.473" v="67"/>
        <pc:sldMkLst>
          <pc:docMk/>
          <pc:sldMk cId="4210758749" sldId="281"/>
        </pc:sldMkLst>
      </pc:sldChg>
      <pc:sldChg chg="del">
        <pc:chgData name="CAO THỊ THÙY LINH" userId="S::ct020328@actvn.edu.vn::84e5a8cd-f0c1-4a84-a94f-97b44e05c1f1" providerId="AD" clId="Web-{73020030-A30B-B1E6-1B7B-9F3F981C5CFC}" dt="2021-04-10T15:57:10.457" v="58"/>
        <pc:sldMkLst>
          <pc:docMk/>
          <pc:sldMk cId="928676593" sldId="282"/>
        </pc:sldMkLst>
      </pc:sldChg>
      <pc:sldChg chg="del">
        <pc:chgData name="CAO THỊ THÙY LINH" userId="S::ct020328@actvn.edu.vn::84e5a8cd-f0c1-4a84-a94f-97b44e05c1f1" providerId="AD" clId="Web-{73020030-A30B-B1E6-1B7B-9F3F981C5CFC}" dt="2021-04-10T15:57:10.520" v="78"/>
        <pc:sldMkLst>
          <pc:docMk/>
          <pc:sldMk cId="583324529" sldId="283"/>
        </pc:sldMkLst>
      </pc:sldChg>
      <pc:sldChg chg="del">
        <pc:chgData name="CAO THỊ THÙY LINH" userId="S::ct020328@actvn.edu.vn::84e5a8cd-f0c1-4a84-a94f-97b44e05c1f1" providerId="AD" clId="Web-{73020030-A30B-B1E6-1B7B-9F3F981C5CFC}" dt="2021-04-10T15:57:10.504" v="74"/>
        <pc:sldMkLst>
          <pc:docMk/>
          <pc:sldMk cId="1522303669" sldId="284"/>
        </pc:sldMkLst>
      </pc:sldChg>
      <pc:sldChg chg="del">
        <pc:chgData name="CAO THỊ THÙY LINH" userId="S::ct020328@actvn.edu.vn::84e5a8cd-f0c1-4a84-a94f-97b44e05c1f1" providerId="AD" clId="Web-{73020030-A30B-B1E6-1B7B-9F3F981C5CFC}" dt="2021-04-10T15:57:10.489" v="72"/>
        <pc:sldMkLst>
          <pc:docMk/>
          <pc:sldMk cId="1694006879" sldId="285"/>
        </pc:sldMkLst>
      </pc:sldChg>
      <pc:sldChg chg="del">
        <pc:chgData name="CAO THỊ THÙY LINH" userId="S::ct020328@actvn.edu.vn::84e5a8cd-f0c1-4a84-a94f-97b44e05c1f1" providerId="AD" clId="Web-{73020030-A30B-B1E6-1B7B-9F3F981C5CFC}" dt="2021-04-10T15:57:10.489" v="70"/>
        <pc:sldMkLst>
          <pc:docMk/>
          <pc:sldMk cId="499181226" sldId="286"/>
        </pc:sldMkLst>
      </pc:sldChg>
      <pc:sldChg chg="del">
        <pc:chgData name="CAO THỊ THÙY LINH" userId="S::ct020328@actvn.edu.vn::84e5a8cd-f0c1-4a84-a94f-97b44e05c1f1" providerId="AD" clId="Web-{73020030-A30B-B1E6-1B7B-9F3F981C5CFC}" dt="2021-04-10T15:57:10.473" v="64"/>
        <pc:sldMkLst>
          <pc:docMk/>
          <pc:sldMk cId="2632164214" sldId="287"/>
        </pc:sldMkLst>
      </pc:sldChg>
      <pc:sldChg chg="del">
        <pc:chgData name="CAO THỊ THÙY LINH" userId="S::ct020328@actvn.edu.vn::84e5a8cd-f0c1-4a84-a94f-97b44e05c1f1" providerId="AD" clId="Web-{73020030-A30B-B1E6-1B7B-9F3F981C5CFC}" dt="2021-04-10T15:57:10.457" v="61"/>
        <pc:sldMkLst>
          <pc:docMk/>
          <pc:sldMk cId="3635457646" sldId="288"/>
        </pc:sldMkLst>
      </pc:sldChg>
      <pc:sldChg chg="del">
        <pc:chgData name="CAO THỊ THÙY LINH" userId="S::ct020328@actvn.edu.vn::84e5a8cd-f0c1-4a84-a94f-97b44e05c1f1" providerId="AD" clId="Web-{73020030-A30B-B1E6-1B7B-9F3F981C5CFC}" dt="2021-04-10T15:57:10.473" v="66"/>
        <pc:sldMkLst>
          <pc:docMk/>
          <pc:sldMk cId="3911985543" sldId="289"/>
        </pc:sldMkLst>
      </pc:sldChg>
      <pc:sldChg chg="del">
        <pc:chgData name="CAO THỊ THÙY LINH" userId="S::ct020328@actvn.edu.vn::84e5a8cd-f0c1-4a84-a94f-97b44e05c1f1" providerId="AD" clId="Web-{73020030-A30B-B1E6-1B7B-9F3F981C5CFC}" dt="2021-04-10T15:57:10.457" v="59"/>
        <pc:sldMkLst>
          <pc:docMk/>
          <pc:sldMk cId="2680336358" sldId="290"/>
        </pc:sldMkLst>
      </pc:sldChg>
      <pc:sldChg chg="del">
        <pc:chgData name="CAO THỊ THÙY LINH" userId="S::ct020328@actvn.edu.vn::84e5a8cd-f0c1-4a84-a94f-97b44e05c1f1" providerId="AD" clId="Web-{73020030-A30B-B1E6-1B7B-9F3F981C5CFC}" dt="2021-04-10T15:57:10.473" v="68"/>
        <pc:sldMkLst>
          <pc:docMk/>
          <pc:sldMk cId="3211281998" sldId="291"/>
        </pc:sldMkLst>
      </pc:sldChg>
      <pc:sldChg chg="del">
        <pc:chgData name="CAO THỊ THÙY LINH" userId="S::ct020328@actvn.edu.vn::84e5a8cd-f0c1-4a84-a94f-97b44e05c1f1" providerId="AD" clId="Web-{73020030-A30B-B1E6-1B7B-9F3F981C5CFC}" dt="2021-04-10T15:57:10.457" v="56"/>
        <pc:sldMkLst>
          <pc:docMk/>
          <pc:sldMk cId="370743876" sldId="293"/>
        </pc:sldMkLst>
      </pc:sldChg>
      <pc:sldChg chg="del">
        <pc:chgData name="CAO THỊ THÙY LINH" userId="S::ct020328@actvn.edu.vn::84e5a8cd-f0c1-4a84-a94f-97b44e05c1f1" providerId="AD" clId="Web-{73020030-A30B-B1E6-1B7B-9F3F981C5CFC}" dt="2021-04-10T15:57:10.520" v="80"/>
        <pc:sldMkLst>
          <pc:docMk/>
          <pc:sldMk cId="1619253879" sldId="294"/>
        </pc:sldMkLst>
      </pc:sldChg>
      <pc:sldChg chg="del">
        <pc:chgData name="CAO THỊ THÙY LINH" userId="S::ct020328@actvn.edu.vn::84e5a8cd-f0c1-4a84-a94f-97b44e05c1f1" providerId="AD" clId="Web-{73020030-A30B-B1E6-1B7B-9F3F981C5CFC}" dt="2021-04-10T15:57:10.411" v="51"/>
        <pc:sldMkLst>
          <pc:docMk/>
          <pc:sldMk cId="1107570783" sldId="295"/>
        </pc:sldMkLst>
      </pc:sldChg>
      <pc:sldChg chg="del">
        <pc:chgData name="CAO THỊ THÙY LINH" userId="S::ct020328@actvn.edu.vn::84e5a8cd-f0c1-4a84-a94f-97b44e05c1f1" providerId="AD" clId="Web-{73020030-A30B-B1E6-1B7B-9F3F981C5CFC}" dt="2021-04-10T15:57:10.426" v="52"/>
        <pc:sldMkLst>
          <pc:docMk/>
          <pc:sldMk cId="2791665100" sldId="299"/>
        </pc:sldMkLst>
      </pc:sldChg>
      <pc:sldChg chg="del">
        <pc:chgData name="CAO THỊ THÙY LINH" userId="S::ct020328@actvn.edu.vn::84e5a8cd-f0c1-4a84-a94f-97b44e05c1f1" providerId="AD" clId="Web-{73020030-A30B-B1E6-1B7B-9F3F981C5CFC}" dt="2021-04-10T15:57:10.457" v="54"/>
        <pc:sldMkLst>
          <pc:docMk/>
          <pc:sldMk cId="3884828520" sldId="300"/>
        </pc:sldMkLst>
      </pc:sldChg>
      <pc:sldChg chg="modSp modNotes">
        <pc:chgData name="CAO THỊ THÙY LINH" userId="S::ct020328@actvn.edu.vn::84e5a8cd-f0c1-4a84-a94f-97b44e05c1f1" providerId="AD" clId="Web-{73020030-A30B-B1E6-1B7B-9F3F981C5CFC}" dt="2021-04-10T15:56:01.722" v="49"/>
        <pc:sldMkLst>
          <pc:docMk/>
          <pc:sldMk cId="2449953996" sldId="303"/>
        </pc:sldMkLst>
        <pc:spChg chg="mod">
          <ac:chgData name="CAO THỊ THÙY LINH" userId="S::ct020328@actvn.edu.vn::84e5a8cd-f0c1-4a84-a94f-97b44e05c1f1" providerId="AD" clId="Web-{73020030-A30B-B1E6-1B7B-9F3F981C5CFC}" dt="2021-04-10T15:55:21.815" v="26" actId="20577"/>
          <ac:spMkLst>
            <pc:docMk/>
            <pc:sldMk cId="2449953996" sldId="303"/>
            <ac:spMk id="2" creationId="{00000000-0000-0000-0000-000000000000}"/>
          </ac:spMkLst>
        </pc:spChg>
      </pc:sldChg>
      <pc:sldChg chg="del">
        <pc:chgData name="CAO THỊ THÙY LINH" userId="S::ct020328@actvn.edu.vn::84e5a8cd-f0c1-4a84-a94f-97b44e05c1f1" providerId="AD" clId="Web-{73020030-A30B-B1E6-1B7B-9F3F981C5CFC}" dt="2021-04-10T15:54:50.501" v="15"/>
        <pc:sldMkLst>
          <pc:docMk/>
          <pc:sldMk cId="1155231943" sldId="304"/>
        </pc:sldMkLst>
      </pc:sldChg>
      <pc:sldChg chg="del">
        <pc:chgData name="CAO THỊ THÙY LINH" userId="S::ct020328@actvn.edu.vn::84e5a8cd-f0c1-4a84-a94f-97b44e05c1f1" providerId="AD" clId="Web-{73020030-A30B-B1E6-1B7B-9F3F981C5CFC}" dt="2021-04-10T15:57:10.520" v="82"/>
        <pc:sldMkLst>
          <pc:docMk/>
          <pc:sldMk cId="3286829621" sldId="305"/>
        </pc:sldMkLst>
      </pc:sldChg>
      <pc:sldChg chg="add replId">
        <pc:chgData name="CAO THỊ THÙY LINH" userId="S::ct020328@actvn.edu.vn::84e5a8cd-f0c1-4a84-a94f-97b44e05c1f1" providerId="AD" clId="Web-{73020030-A30B-B1E6-1B7B-9F3F981C5CFC}" dt="2021-04-10T15:56:36.050" v="50"/>
        <pc:sldMkLst>
          <pc:docMk/>
          <pc:sldMk cId="3707602015" sldId="306"/>
        </pc:sldMkLst>
      </pc:sldChg>
    </pc:docChg>
  </pc:docChgLst>
  <pc:docChgLst>
    <pc:chgData name="Guest User" userId="S::urn:spo:anon#84949412a86a08ea6785443ce94ac3448efeed9bc840997f6f98bb07ffe7e7f9::" providerId="AD" clId="Web-{73044D83-E4F8-4D35-8618-EE3036966D71}"/>
    <pc:docChg chg="modSld">
      <pc:chgData name="Guest User" userId="S::urn:spo:anon#84949412a86a08ea6785443ce94ac3448efeed9bc840997f6f98bb07ffe7e7f9::" providerId="AD" clId="Web-{73044D83-E4F8-4D35-8618-EE3036966D71}" dt="2021-04-08T10:40:32.492" v="12"/>
      <pc:docMkLst>
        <pc:docMk/>
      </pc:docMkLst>
      <pc:sldChg chg="addSp delSp modSp">
        <pc:chgData name="Guest User" userId="S::urn:spo:anon#84949412a86a08ea6785443ce94ac3448efeed9bc840997f6f98bb07ffe7e7f9::" providerId="AD" clId="Web-{73044D83-E4F8-4D35-8618-EE3036966D71}" dt="2021-04-08T10:40:32.492" v="12"/>
        <pc:sldMkLst>
          <pc:docMk/>
          <pc:sldMk cId="2140633671" sldId="266"/>
        </pc:sldMkLst>
        <pc:spChg chg="del mod">
          <ac:chgData name="Guest User" userId="S::urn:spo:anon#84949412a86a08ea6785443ce94ac3448efeed9bc840997f6f98bb07ffe7e7f9::" providerId="AD" clId="Web-{73044D83-E4F8-4D35-8618-EE3036966D71}" dt="2021-04-08T10:40:19.288" v="7"/>
          <ac:spMkLst>
            <pc:docMk/>
            <pc:sldMk cId="2140633671" sldId="266"/>
            <ac:spMk id="2" creationId="{00000000-0000-0000-0000-000000000000}"/>
          </ac:spMkLst>
        </pc:spChg>
        <pc:spChg chg="del mod">
          <ac:chgData name="Guest User" userId="S::urn:spo:anon#84949412a86a08ea6785443ce94ac3448efeed9bc840997f6f98bb07ffe7e7f9::" providerId="AD" clId="Web-{73044D83-E4F8-4D35-8618-EE3036966D71}" dt="2021-04-08T10:40:27.382" v="11"/>
          <ac:spMkLst>
            <pc:docMk/>
            <pc:sldMk cId="2140633671" sldId="266"/>
            <ac:spMk id="3" creationId="{00000000-0000-0000-0000-000000000000}"/>
          </ac:spMkLst>
        </pc:spChg>
        <pc:spChg chg="add del mod">
          <ac:chgData name="Guest User" userId="S::urn:spo:anon#84949412a86a08ea6785443ce94ac3448efeed9bc840997f6f98bb07ffe7e7f9::" providerId="AD" clId="Web-{73044D83-E4F8-4D35-8618-EE3036966D71}" dt="2021-04-08T10:40:20.476" v="8"/>
          <ac:spMkLst>
            <pc:docMk/>
            <pc:sldMk cId="2140633671" sldId="266"/>
            <ac:spMk id="5" creationId="{39153F74-9F1F-42D6-B27A-63BFDCA32F32}"/>
          </ac:spMkLst>
        </pc:spChg>
        <pc:spChg chg="del">
          <ac:chgData name="Guest User" userId="S::urn:spo:anon#84949412a86a08ea6785443ce94ac3448efeed9bc840997f6f98bb07ffe7e7f9::" providerId="AD" clId="Web-{73044D83-E4F8-4D35-8618-EE3036966D71}" dt="2021-04-08T10:40:24.835" v="10"/>
          <ac:spMkLst>
            <pc:docMk/>
            <pc:sldMk cId="2140633671" sldId="266"/>
            <ac:spMk id="6" creationId="{00000000-0000-0000-0000-000000000000}"/>
          </ac:spMkLst>
        </pc:spChg>
        <pc:spChg chg="del mod">
          <ac:chgData name="Guest User" userId="S::urn:spo:anon#84949412a86a08ea6785443ce94ac3448efeed9bc840997f6f98bb07ffe7e7f9::" providerId="AD" clId="Web-{73044D83-E4F8-4D35-8618-EE3036966D71}" dt="2021-04-08T10:40:15.570" v="4"/>
          <ac:spMkLst>
            <pc:docMk/>
            <pc:sldMk cId="2140633671" sldId="266"/>
            <ac:spMk id="7" creationId="{00000000-0000-0000-0000-000000000000}"/>
          </ac:spMkLst>
        </pc:spChg>
        <pc:spChg chg="del mod">
          <ac:chgData name="Guest User" userId="S::urn:spo:anon#84949412a86a08ea6785443ce94ac3448efeed9bc840997f6f98bb07ffe7e7f9::" providerId="AD" clId="Web-{73044D83-E4F8-4D35-8618-EE3036966D71}" dt="2021-04-08T10:40:16.507" v="5"/>
          <ac:spMkLst>
            <pc:docMk/>
            <pc:sldMk cId="2140633671" sldId="266"/>
            <ac:spMk id="8" creationId="{00000000-0000-0000-0000-000000000000}"/>
          </ac:spMkLst>
        </pc:spChg>
        <pc:spChg chg="del mod">
          <ac:chgData name="Guest User" userId="S::urn:spo:anon#84949412a86a08ea6785443ce94ac3448efeed9bc840997f6f98bb07ffe7e7f9::" providerId="AD" clId="Web-{73044D83-E4F8-4D35-8618-EE3036966D71}" dt="2021-04-08T10:40:14.726" v="3"/>
          <ac:spMkLst>
            <pc:docMk/>
            <pc:sldMk cId="2140633671" sldId="266"/>
            <ac:spMk id="9" creationId="{0487D207-951B-4BDF-8705-571F13D5B86E}"/>
          </ac:spMkLst>
        </pc:spChg>
        <pc:spChg chg="add del mod">
          <ac:chgData name="Guest User" userId="S::urn:spo:anon#84949412a86a08ea6785443ce94ac3448efeed9bc840997f6f98bb07ffe7e7f9::" providerId="AD" clId="Web-{73044D83-E4F8-4D35-8618-EE3036966D71}" dt="2021-04-08T10:40:32.492" v="12"/>
          <ac:spMkLst>
            <pc:docMk/>
            <pc:sldMk cId="2140633671" sldId="266"/>
            <ac:spMk id="11" creationId="{26D2C59E-82E1-4DF1-8EFD-004C8DA3E903}"/>
          </ac:spMkLst>
        </pc:spChg>
      </pc:sldChg>
    </pc:docChg>
  </pc:docChgLst>
  <pc:docChgLst>
    <pc:chgData name="CAO THỊ THÙY LINH" userId="S::ct020328@actvn.edu.vn::84e5a8cd-f0c1-4a84-a94f-97b44e05c1f1" providerId="AD" clId="Web-{AF1F5746-A0EC-CA8B-508D-8D20DC861374}"/>
    <pc:docChg chg="modSld">
      <pc:chgData name="CAO THỊ THÙY LINH" userId="S::ct020328@actvn.edu.vn::84e5a8cd-f0c1-4a84-a94f-97b44e05c1f1" providerId="AD" clId="Web-{AF1F5746-A0EC-CA8B-508D-8D20DC861374}" dt="2021-04-11T03:10:33.775" v="0" actId="20577"/>
      <pc:docMkLst>
        <pc:docMk/>
      </pc:docMkLst>
      <pc:sldChg chg="modSp">
        <pc:chgData name="CAO THỊ THÙY LINH" userId="S::ct020328@actvn.edu.vn::84e5a8cd-f0c1-4a84-a94f-97b44e05c1f1" providerId="AD" clId="Web-{AF1F5746-A0EC-CA8B-508D-8D20DC861374}" dt="2021-04-11T03:10:33.775" v="0" actId="20577"/>
        <pc:sldMkLst>
          <pc:docMk/>
          <pc:sldMk cId="3873440336" sldId="301"/>
        </pc:sldMkLst>
        <pc:spChg chg="mod">
          <ac:chgData name="CAO THỊ THÙY LINH" userId="S::ct020328@actvn.edu.vn::84e5a8cd-f0c1-4a84-a94f-97b44e05c1f1" providerId="AD" clId="Web-{AF1F5746-A0EC-CA8B-508D-8D20DC861374}" dt="2021-04-11T03:10:33.775" v="0" actId="20577"/>
          <ac:spMkLst>
            <pc:docMk/>
            <pc:sldMk cId="3873440336" sldId="301"/>
            <ac:spMk id="2" creationId="{00000000-0000-0000-0000-000000000000}"/>
          </ac:spMkLst>
        </pc:spChg>
      </pc:sldChg>
    </pc:docChg>
  </pc:docChgLst>
  <pc:docChgLst>
    <pc:chgData name="Người dùng Khách" userId="S::urn:spo:anon#84949412a86a08ea6785443ce94ac3448efeed9bc840997f6f98bb07ffe7e7f9::" providerId="AD" clId="Web-{87D52045-66C7-8818-98F9-3A0B25D4F0B4}"/>
    <pc:docChg chg="addSld delSld modSld">
      <pc:chgData name="Người dùng Khách" userId="S::urn:spo:anon#84949412a86a08ea6785443ce94ac3448efeed9bc840997f6f98bb07ffe7e7f9::" providerId="AD" clId="Web-{87D52045-66C7-8818-98F9-3A0B25D4F0B4}" dt="2021-04-13T08:31:25.027" v="258" actId="1076"/>
      <pc:docMkLst>
        <pc:docMk/>
      </pc:docMkLst>
      <pc:sldChg chg="addSp delSp modSp">
        <pc:chgData name="Người dùng Khách" userId="S::urn:spo:anon#84949412a86a08ea6785443ce94ac3448efeed9bc840997f6f98bb07ffe7e7f9::" providerId="AD" clId="Web-{87D52045-66C7-8818-98F9-3A0B25D4F0B4}" dt="2021-04-13T08:20:04.884" v="172" actId="20577"/>
        <pc:sldMkLst>
          <pc:docMk/>
          <pc:sldMk cId="2140633671" sldId="266"/>
        </pc:sldMkLst>
        <pc:spChg chg="add del mod">
          <ac:chgData name="Người dùng Khách" userId="S::urn:spo:anon#84949412a86a08ea6785443ce94ac3448efeed9bc840997f6f98bb07ffe7e7f9::" providerId="AD" clId="Web-{87D52045-66C7-8818-98F9-3A0B25D4F0B4}" dt="2021-04-13T07:59:03.382" v="9"/>
          <ac:spMkLst>
            <pc:docMk/>
            <pc:sldMk cId="2140633671" sldId="266"/>
            <ac:spMk id="2" creationId="{2782EC4F-5E5A-4379-A455-76904D733F92}"/>
          </ac:spMkLst>
        </pc:spChg>
        <pc:spChg chg="add mod">
          <ac:chgData name="Người dùng Khách" userId="S::urn:spo:anon#84949412a86a08ea6785443ce94ac3448efeed9bc840997f6f98bb07ffe7e7f9::" providerId="AD" clId="Web-{87D52045-66C7-8818-98F9-3A0B25D4F0B4}" dt="2021-04-13T08:00:26.228" v="22" actId="20577"/>
          <ac:spMkLst>
            <pc:docMk/>
            <pc:sldMk cId="2140633671" sldId="266"/>
            <ac:spMk id="3" creationId="{9B10722D-9C30-419E-97F6-401EE3031016}"/>
          </ac:spMkLst>
        </pc:spChg>
        <pc:spChg chg="add mod">
          <ac:chgData name="Người dùng Khách" userId="S::urn:spo:anon#84949412a86a08ea6785443ce94ac3448efeed9bc840997f6f98bb07ffe7e7f9::" providerId="AD" clId="Web-{87D52045-66C7-8818-98F9-3A0B25D4F0B4}" dt="2021-04-13T08:19:01.492" v="167" actId="14100"/>
          <ac:spMkLst>
            <pc:docMk/>
            <pc:sldMk cId="2140633671" sldId="266"/>
            <ac:spMk id="4" creationId="{06074D76-C0D6-453E-AEDD-62011948CCFE}"/>
          </ac:spMkLst>
        </pc:spChg>
        <pc:spChg chg="add mod">
          <ac:chgData name="Người dùng Khách" userId="S::urn:spo:anon#84949412a86a08ea6785443ce94ac3448efeed9bc840997f6f98bb07ffe7e7f9::" providerId="AD" clId="Web-{87D52045-66C7-8818-98F9-3A0B25D4F0B4}" dt="2021-04-13T08:16:09.753" v="124" actId="1076"/>
          <ac:spMkLst>
            <pc:docMk/>
            <pc:sldMk cId="2140633671" sldId="266"/>
            <ac:spMk id="5" creationId="{161586A1-6B82-4D94-A8A6-57F3BD3DDC00}"/>
          </ac:spMkLst>
        </pc:spChg>
        <pc:spChg chg="add mod">
          <ac:chgData name="Người dùng Khách" userId="S::urn:spo:anon#84949412a86a08ea6785443ce94ac3448efeed9bc840997f6f98bb07ffe7e7f9::" providerId="AD" clId="Web-{87D52045-66C7-8818-98F9-3A0B25D4F0B4}" dt="2021-04-13T08:16:13.847" v="125" actId="1076"/>
          <ac:spMkLst>
            <pc:docMk/>
            <pc:sldMk cId="2140633671" sldId="266"/>
            <ac:spMk id="6" creationId="{64060B0C-C0CA-4860-BA1A-95584A7CC01E}"/>
          </ac:spMkLst>
        </pc:spChg>
        <pc:spChg chg="add mod">
          <ac:chgData name="Người dùng Khách" userId="S::urn:spo:anon#84949412a86a08ea6785443ce94ac3448efeed9bc840997f6f98bb07ffe7e7f9::" providerId="AD" clId="Web-{87D52045-66C7-8818-98F9-3A0B25D4F0B4}" dt="2021-04-13T08:20:04.884" v="172" actId="20577"/>
          <ac:spMkLst>
            <pc:docMk/>
            <pc:sldMk cId="2140633671" sldId="266"/>
            <ac:spMk id="7" creationId="{4A9BEE18-3898-4726-B097-191AC43974BF}"/>
          </ac:spMkLst>
        </pc:spChg>
        <pc:picChg chg="add del mod">
          <ac:chgData name="Người dùng Khách" userId="S::urn:spo:anon#84949412a86a08ea6785443ce94ac3448efeed9bc840997f6f98bb07ffe7e7f9::" providerId="AD" clId="Web-{87D52045-66C7-8818-98F9-3A0B25D4F0B4}" dt="2021-04-13T08:15:43.174" v="121"/>
          <ac:picMkLst>
            <pc:docMk/>
            <pc:sldMk cId="2140633671" sldId="266"/>
            <ac:picMk id="8" creationId="{92EF06DC-2734-4662-A9ED-C414B79282FF}"/>
          </ac:picMkLst>
        </pc:picChg>
      </pc:sldChg>
      <pc:sldChg chg="addSp delSp modSp add replId">
        <pc:chgData name="Người dùng Khách" userId="S::urn:spo:anon#84949412a86a08ea6785443ce94ac3448efeed9bc840997f6f98bb07ffe7e7f9::" providerId="AD" clId="Web-{87D52045-66C7-8818-98F9-3A0B25D4F0B4}" dt="2021-04-13T08:29:15.946" v="221" actId="20577"/>
        <pc:sldMkLst>
          <pc:docMk/>
          <pc:sldMk cId="2708693861" sldId="307"/>
        </pc:sldMkLst>
        <pc:spChg chg="add del">
          <ac:chgData name="Người dùng Khách" userId="S::urn:spo:anon#84949412a86a08ea6785443ce94ac3448efeed9bc840997f6f98bb07ffe7e7f9::" providerId="AD" clId="Web-{87D52045-66C7-8818-98F9-3A0B25D4F0B4}" dt="2021-04-13T08:20:46.260" v="177"/>
          <ac:spMkLst>
            <pc:docMk/>
            <pc:sldMk cId="2708693861" sldId="307"/>
            <ac:spMk id="4" creationId="{06074D76-C0D6-453E-AEDD-62011948CCFE}"/>
          </ac:spMkLst>
        </pc:spChg>
        <pc:spChg chg="mod">
          <ac:chgData name="Người dùng Khách" userId="S::urn:spo:anon#84949412a86a08ea6785443ce94ac3448efeed9bc840997f6f98bb07ffe7e7f9::" providerId="AD" clId="Web-{87D52045-66C7-8818-98F9-3A0B25D4F0B4}" dt="2021-04-13T08:29:15.946" v="221" actId="20577"/>
          <ac:spMkLst>
            <pc:docMk/>
            <pc:sldMk cId="2708693861" sldId="307"/>
            <ac:spMk id="5" creationId="{161586A1-6B82-4D94-A8A6-57F3BD3DDC00}"/>
          </ac:spMkLst>
        </pc:spChg>
        <pc:spChg chg="del">
          <ac:chgData name="Người dùng Khách" userId="S::urn:spo:anon#84949412a86a08ea6785443ce94ac3448efeed9bc840997f6f98bb07ffe7e7f9::" providerId="AD" clId="Web-{87D52045-66C7-8818-98F9-3A0B25D4F0B4}" dt="2021-04-13T08:16:53.332" v="132"/>
          <ac:spMkLst>
            <pc:docMk/>
            <pc:sldMk cId="2708693861" sldId="307"/>
            <ac:spMk id="6" creationId="{64060B0C-C0CA-4860-BA1A-95584A7CC01E}"/>
          </ac:spMkLst>
        </pc:spChg>
        <pc:spChg chg="del">
          <ac:chgData name="Người dùng Khách" userId="S::urn:spo:anon#84949412a86a08ea6785443ce94ac3448efeed9bc840997f6f98bb07ffe7e7f9::" providerId="AD" clId="Web-{87D52045-66C7-8818-98F9-3A0B25D4F0B4}" dt="2021-04-13T08:16:55.988" v="133"/>
          <ac:spMkLst>
            <pc:docMk/>
            <pc:sldMk cId="2708693861" sldId="307"/>
            <ac:spMk id="7" creationId="{4A9BEE18-3898-4726-B097-191AC43974BF}"/>
          </ac:spMkLst>
        </pc:spChg>
        <pc:spChg chg="add">
          <ac:chgData name="Người dùng Khách" userId="S::urn:spo:anon#84949412a86a08ea6785443ce94ac3448efeed9bc840997f6f98bb07ffe7e7f9::" providerId="AD" clId="Web-{87D52045-66C7-8818-98F9-3A0B25D4F0B4}" dt="2021-04-13T08:20:48.010" v="178"/>
          <ac:spMkLst>
            <pc:docMk/>
            <pc:sldMk cId="2708693861" sldId="307"/>
            <ac:spMk id="9" creationId="{1E3299A8-72F5-433F-97B4-BCF9E7FF4340}"/>
          </ac:spMkLst>
        </pc:spChg>
        <pc:picChg chg="add mod">
          <ac:chgData name="Người dùng Khách" userId="S::urn:spo:anon#84949412a86a08ea6785443ce94ac3448efeed9bc840997f6f98bb07ffe7e7f9::" providerId="AD" clId="Web-{87D52045-66C7-8818-98F9-3A0B25D4F0B4}" dt="2021-04-13T08:17:48.240" v="151" actId="1076"/>
          <ac:picMkLst>
            <pc:docMk/>
            <pc:sldMk cId="2708693861" sldId="307"/>
            <ac:picMk id="2" creationId="{716A152F-13FA-403F-89D9-3101A0CB5787}"/>
          </ac:picMkLst>
        </pc:picChg>
      </pc:sldChg>
      <pc:sldChg chg="add del replId">
        <pc:chgData name="Người dùng Khách" userId="S::urn:spo:anon#84949412a86a08ea6785443ce94ac3448efeed9bc840997f6f98bb07ffe7e7f9::" providerId="AD" clId="Web-{87D52045-66C7-8818-98F9-3A0B25D4F0B4}" dt="2021-04-13T08:20:37.244" v="175"/>
        <pc:sldMkLst>
          <pc:docMk/>
          <pc:sldMk cId="726244080" sldId="308"/>
        </pc:sldMkLst>
      </pc:sldChg>
      <pc:sldChg chg="addSp delSp modSp add replId">
        <pc:chgData name="Người dùng Khách" userId="S::urn:spo:anon#84949412a86a08ea6785443ce94ac3448efeed9bc840997f6f98bb07ffe7e7f9::" providerId="AD" clId="Web-{87D52045-66C7-8818-98F9-3A0B25D4F0B4}" dt="2021-04-13T08:31:25.027" v="258" actId="1076"/>
        <pc:sldMkLst>
          <pc:docMk/>
          <pc:sldMk cId="2632404514" sldId="308"/>
        </pc:sldMkLst>
        <pc:spChg chg="mod">
          <ac:chgData name="Người dùng Khách" userId="S::urn:spo:anon#84949412a86a08ea6785443ce94ac3448efeed9bc840997f6f98bb07ffe7e7f9::" providerId="AD" clId="Web-{87D52045-66C7-8818-98F9-3A0B25D4F0B4}" dt="2021-04-13T08:23:04.545" v="180" actId="20577"/>
          <ac:spMkLst>
            <pc:docMk/>
            <pc:sldMk cId="2632404514" sldId="308"/>
            <ac:spMk id="3" creationId="{9B10722D-9C30-419E-97F6-401EE3031016}"/>
          </ac:spMkLst>
        </pc:spChg>
        <pc:spChg chg="del">
          <ac:chgData name="Người dùng Khách" userId="S::urn:spo:anon#84949412a86a08ea6785443ce94ac3448efeed9bc840997f6f98bb07ffe7e7f9::" providerId="AD" clId="Web-{87D52045-66C7-8818-98F9-3A0B25D4F0B4}" dt="2021-04-13T08:25:19.939" v="208"/>
          <ac:spMkLst>
            <pc:docMk/>
            <pc:sldMk cId="2632404514" sldId="308"/>
            <ac:spMk id="5" creationId="{161586A1-6B82-4D94-A8A6-57F3BD3DDC00}"/>
          </ac:spMkLst>
        </pc:spChg>
        <pc:spChg chg="add mod">
          <ac:chgData name="Người dùng Khách" userId="S::urn:spo:anon#84949412a86a08ea6785443ce94ac3448efeed9bc840997f6f98bb07ffe7e7f9::" providerId="AD" clId="Web-{87D52045-66C7-8818-98F9-3A0B25D4F0B4}" dt="2021-04-13T08:31:25.027" v="258" actId="1076"/>
          <ac:spMkLst>
            <pc:docMk/>
            <pc:sldMk cId="2632404514" sldId="308"/>
            <ac:spMk id="6" creationId="{CA0C55DB-D928-4A41-A851-E575E0BDD6BB}"/>
          </ac:spMkLst>
        </pc:spChg>
        <pc:spChg chg="mod">
          <ac:chgData name="Người dùng Khách" userId="S::urn:spo:anon#84949412a86a08ea6785443ce94ac3448efeed9bc840997f6f98bb07ffe7e7f9::" providerId="AD" clId="Web-{87D52045-66C7-8818-98F9-3A0B25D4F0B4}" dt="2021-04-13T08:28:57.273" v="219" actId="14100"/>
          <ac:spMkLst>
            <pc:docMk/>
            <pc:sldMk cId="2632404514" sldId="308"/>
            <ac:spMk id="9" creationId="{1E3299A8-72F5-433F-97B4-BCF9E7FF4340}"/>
          </ac:spMkLst>
        </pc:spChg>
        <pc:picChg chg="del">
          <ac:chgData name="Người dùng Khách" userId="S::urn:spo:anon#84949412a86a08ea6785443ce94ac3448efeed9bc840997f6f98bb07ffe7e7f9::" providerId="AD" clId="Web-{87D52045-66C7-8818-98F9-3A0B25D4F0B4}" dt="2021-04-13T08:25:16.767" v="207"/>
          <ac:picMkLst>
            <pc:docMk/>
            <pc:sldMk cId="2632404514" sldId="308"/>
            <ac:picMk id="2" creationId="{716A152F-13FA-403F-89D9-3101A0CB5787}"/>
          </ac:picMkLst>
        </pc:picChg>
        <pc:picChg chg="add mod">
          <ac:chgData name="Người dùng Khách" userId="S::urn:spo:anon#84949412a86a08ea6785443ce94ac3448efeed9bc840997f6f98bb07ffe7e7f9::" providerId="AD" clId="Web-{87D52045-66C7-8818-98F9-3A0B25D4F0B4}" dt="2021-04-13T08:28:23.475" v="211" actId="1076"/>
          <ac:picMkLst>
            <pc:docMk/>
            <pc:sldMk cId="2632404514" sldId="308"/>
            <ac:picMk id="4" creationId="{BBC23912-7DF2-4552-A9A7-1888DEE18AD6}"/>
          </ac:picMkLst>
        </pc:picChg>
      </pc:sldChg>
    </pc:docChg>
  </pc:docChgLst>
  <pc:docChgLst>
    <pc:chgData name="HỒ SỸ PHI" userId="S::ct020133@actvn.edu.vn::c61c9cbe-a389-4763-899d-fde65001856b" providerId="AD" clId="Web-{72759074-EFEA-8CFE-BE0C-455EEFC346DB}"/>
    <pc:docChg chg="delSld">
      <pc:chgData name="HỒ SỸ PHI" userId="S::ct020133@actvn.edu.vn::c61c9cbe-a389-4763-899d-fde65001856b" providerId="AD" clId="Web-{72759074-EFEA-8CFE-BE0C-455EEFC346DB}" dt="2021-04-15T15:25:44.532" v="0"/>
      <pc:docMkLst>
        <pc:docMk/>
      </pc:docMkLst>
      <pc:sldChg chg="del">
        <pc:chgData name="HỒ SỸ PHI" userId="S::ct020133@actvn.edu.vn::c61c9cbe-a389-4763-899d-fde65001856b" providerId="AD" clId="Web-{72759074-EFEA-8CFE-BE0C-455EEFC346DB}" dt="2021-04-15T15:25:44.532" v="0"/>
        <pc:sldMkLst>
          <pc:docMk/>
          <pc:sldMk cId="3707602015" sldId="306"/>
        </pc:sldMkLst>
      </pc:sldChg>
    </pc:docChg>
  </pc:docChgLst>
  <pc:docChgLst>
    <pc:chgData name="CAO THỊ THÙY LINH" userId="S::ct020328@actvn.edu.vn::84e5a8cd-f0c1-4a84-a94f-97b44e05c1f1" providerId="AD" clId="Web-{C582165D-F351-34CC-001E-C322FF5A215F}"/>
    <pc:docChg chg="modSld">
      <pc:chgData name="CAO THỊ THÙY LINH" userId="S::ct020328@actvn.edu.vn::84e5a8cd-f0c1-4a84-a94f-97b44e05c1f1" providerId="AD" clId="Web-{C582165D-F351-34CC-001E-C322FF5A215F}" dt="2021-04-08T11:25:52.750" v="45" actId="1076"/>
      <pc:docMkLst>
        <pc:docMk/>
      </pc:docMkLst>
      <pc:sldChg chg="addSp modSp">
        <pc:chgData name="CAO THỊ THÙY LINH" userId="S::ct020328@actvn.edu.vn::84e5a8cd-f0c1-4a84-a94f-97b44e05c1f1" providerId="AD" clId="Web-{C582165D-F351-34CC-001E-C322FF5A215F}" dt="2021-04-08T10:44:44.768" v="43" actId="1076"/>
        <pc:sldMkLst>
          <pc:docMk/>
          <pc:sldMk cId="2971841378" sldId="256"/>
        </pc:sldMkLst>
        <pc:spChg chg="mod">
          <ac:chgData name="CAO THỊ THÙY LINH" userId="S::ct020328@actvn.edu.vn::84e5a8cd-f0c1-4a84-a94f-97b44e05c1f1" providerId="AD" clId="Web-{C582165D-F351-34CC-001E-C322FF5A215F}" dt="2021-04-08T10:44:26.486" v="41" actId="1076"/>
          <ac:spMkLst>
            <pc:docMk/>
            <pc:sldMk cId="2971841378" sldId="256"/>
            <ac:spMk id="3" creationId="{00000000-0000-0000-0000-000000000000}"/>
          </ac:spMkLst>
        </pc:spChg>
        <pc:spChg chg="mod">
          <ac:chgData name="CAO THỊ THÙY LINH" userId="S::ct020328@actvn.edu.vn::84e5a8cd-f0c1-4a84-a94f-97b44e05c1f1" providerId="AD" clId="Web-{C582165D-F351-34CC-001E-C322FF5A215F}" dt="2021-04-08T10:44:44.752" v="42" actId="1076"/>
          <ac:spMkLst>
            <pc:docMk/>
            <pc:sldMk cId="2971841378" sldId="256"/>
            <ac:spMk id="4" creationId="{00000000-0000-0000-0000-000000000000}"/>
          </ac:spMkLst>
        </pc:spChg>
        <pc:spChg chg="add mod">
          <ac:chgData name="CAO THỊ THÙY LINH" userId="S::ct020328@actvn.edu.vn::84e5a8cd-f0c1-4a84-a94f-97b44e05c1f1" providerId="AD" clId="Web-{C582165D-F351-34CC-001E-C322FF5A215F}" dt="2021-04-08T10:42:52.031" v="6" actId="20577"/>
          <ac:spMkLst>
            <pc:docMk/>
            <pc:sldMk cId="2971841378" sldId="256"/>
            <ac:spMk id="6" creationId="{C95328E4-7139-4021-9D87-6F3FA1CA8213}"/>
          </ac:spMkLst>
        </pc:spChg>
        <pc:spChg chg="add mod">
          <ac:chgData name="CAO THỊ THÙY LINH" userId="S::ct020328@actvn.edu.vn::84e5a8cd-f0c1-4a84-a94f-97b44e05c1f1" providerId="AD" clId="Web-{C582165D-F351-34CC-001E-C322FF5A215F}" dt="2021-04-08T10:44:01.830" v="39" actId="1076"/>
          <ac:spMkLst>
            <pc:docMk/>
            <pc:sldMk cId="2971841378" sldId="256"/>
            <ac:spMk id="7" creationId="{0FA1AC29-1B1B-4629-B6D7-85B903BADABD}"/>
          </ac:spMkLst>
        </pc:spChg>
        <pc:spChg chg="mod">
          <ac:chgData name="CAO THỊ THÙY LINH" userId="S::ct020328@actvn.edu.vn::84e5a8cd-f0c1-4a84-a94f-97b44e05c1f1" providerId="AD" clId="Web-{C582165D-F351-34CC-001E-C322FF5A215F}" dt="2021-04-08T10:44:44.768" v="43" actId="1076"/>
          <ac:spMkLst>
            <pc:docMk/>
            <pc:sldMk cId="2971841378" sldId="256"/>
            <ac:spMk id="8" creationId="{E7A32AE2-2866-427D-A980-EF67079EF960}"/>
          </ac:spMkLst>
        </pc:spChg>
        <pc:picChg chg="add mod">
          <ac:chgData name="CAO THỊ THÙY LINH" userId="S::ct020328@actvn.edu.vn::84e5a8cd-f0c1-4a84-a94f-97b44e05c1f1" providerId="AD" clId="Web-{C582165D-F351-34CC-001E-C322FF5A215F}" dt="2021-04-08T10:42:07.436" v="3" actId="1076"/>
          <ac:picMkLst>
            <pc:docMk/>
            <pc:sldMk cId="2971841378" sldId="256"/>
            <ac:picMk id="2" creationId="{67A33283-38AB-4321-871E-45889690CAAE}"/>
          </ac:picMkLst>
        </pc:picChg>
      </pc:sldChg>
      <pc:sldChg chg="modSp">
        <pc:chgData name="CAO THỊ THÙY LINH" userId="S::ct020328@actvn.edu.vn::84e5a8cd-f0c1-4a84-a94f-97b44e05c1f1" providerId="AD" clId="Web-{C582165D-F351-34CC-001E-C322FF5A215F}" dt="2021-04-08T11:25:52.750" v="45" actId="1076"/>
        <pc:sldMkLst>
          <pc:docMk/>
          <pc:sldMk cId="1095055991" sldId="261"/>
        </pc:sldMkLst>
        <pc:spChg chg="mod">
          <ac:chgData name="CAO THỊ THÙY LINH" userId="S::ct020328@actvn.edu.vn::84e5a8cd-f0c1-4a84-a94f-97b44e05c1f1" providerId="AD" clId="Web-{C582165D-F351-34CC-001E-C322FF5A215F}" dt="2021-04-08T11:25:52.750" v="45" actId="1076"/>
          <ac:spMkLst>
            <pc:docMk/>
            <pc:sldMk cId="1095055991" sldId="261"/>
            <ac:spMk id="43" creationId="{00000000-0000-0000-0000-000000000000}"/>
          </ac:spMkLst>
        </pc:spChg>
        <pc:spChg chg="mod">
          <ac:chgData name="CAO THỊ THÙY LINH" userId="S::ct020328@actvn.edu.vn::84e5a8cd-f0c1-4a84-a94f-97b44e05c1f1" providerId="AD" clId="Web-{C582165D-F351-34CC-001E-C322FF5A215F}" dt="2021-04-08T11:25:33.249" v="44" actId="20577"/>
          <ac:spMkLst>
            <pc:docMk/>
            <pc:sldMk cId="1095055991" sldId="261"/>
            <ac:spMk id="51" creationId="{00000000-0000-0000-0000-000000000000}"/>
          </ac:spMkLst>
        </pc:spChg>
      </pc:sldChg>
    </pc:docChg>
  </pc:docChgLst>
  <pc:docChgLst>
    <pc:chgData name="Người dùng Khách" userId="S::urn:spo:anon#84949412a86a08ea6785443ce94ac3448efeed9bc840997f6f98bb07ffe7e7f9::" providerId="AD" clId="Web-{4FE054EE-1D5C-6F46-BAD4-87342480A1DA}"/>
    <pc:docChg chg="addSld modSld">
      <pc:chgData name="Người dùng Khách" userId="S::urn:spo:anon#84949412a86a08ea6785443ce94ac3448efeed9bc840997f6f98bb07ffe7e7f9::" providerId="AD" clId="Web-{4FE054EE-1D5C-6F46-BAD4-87342480A1DA}" dt="2021-04-13T15:01:53.875" v="354" actId="1076"/>
      <pc:docMkLst>
        <pc:docMk/>
      </pc:docMkLst>
      <pc:sldChg chg="modSp">
        <pc:chgData name="Người dùng Khách" userId="S::urn:spo:anon#84949412a86a08ea6785443ce94ac3448efeed9bc840997f6f98bb07ffe7e7f9::" providerId="AD" clId="Web-{4FE054EE-1D5C-6F46-BAD4-87342480A1DA}" dt="2021-04-13T15:00:20.171" v="339" actId="1076"/>
        <pc:sldMkLst>
          <pc:docMk/>
          <pc:sldMk cId="2140633671" sldId="266"/>
        </pc:sldMkLst>
        <pc:spChg chg="mod">
          <ac:chgData name="Người dùng Khách" userId="S::urn:spo:anon#84949412a86a08ea6785443ce94ac3448efeed9bc840997f6f98bb07ffe7e7f9::" providerId="AD" clId="Web-{4FE054EE-1D5C-6F46-BAD4-87342480A1DA}" dt="2021-04-13T15:00:20.171" v="339" actId="1076"/>
          <ac:spMkLst>
            <pc:docMk/>
            <pc:sldMk cId="2140633671" sldId="266"/>
            <ac:spMk id="5" creationId="{161586A1-6B82-4D94-A8A6-57F3BD3DDC00}"/>
          </ac:spMkLst>
        </pc:spChg>
        <pc:spChg chg="mod">
          <ac:chgData name="Người dùng Khách" userId="S::urn:spo:anon#84949412a86a08ea6785443ce94ac3448efeed9bc840997f6f98bb07ffe7e7f9::" providerId="AD" clId="Web-{4FE054EE-1D5C-6F46-BAD4-87342480A1DA}" dt="2021-04-13T14:59:58.999" v="333" actId="20577"/>
          <ac:spMkLst>
            <pc:docMk/>
            <pc:sldMk cId="2140633671" sldId="266"/>
            <ac:spMk id="6" creationId="{64060B0C-C0CA-4860-BA1A-95584A7CC01E}"/>
          </ac:spMkLst>
        </pc:spChg>
        <pc:spChg chg="mod">
          <ac:chgData name="Người dùng Khách" userId="S::urn:spo:anon#84949412a86a08ea6785443ce94ac3448efeed9bc840997f6f98bb07ffe7e7f9::" providerId="AD" clId="Web-{4FE054EE-1D5C-6F46-BAD4-87342480A1DA}" dt="2021-04-13T15:00:09.655" v="337" actId="1076"/>
          <ac:spMkLst>
            <pc:docMk/>
            <pc:sldMk cId="2140633671" sldId="266"/>
            <ac:spMk id="7" creationId="{4A9BEE18-3898-4726-B097-191AC43974BF}"/>
          </ac:spMkLst>
        </pc:spChg>
      </pc:sldChg>
      <pc:sldChg chg="modSp">
        <pc:chgData name="Người dùng Khách" userId="S::urn:spo:anon#84949412a86a08ea6785443ce94ac3448efeed9bc840997f6f98bb07ffe7e7f9::" providerId="AD" clId="Web-{4FE054EE-1D5C-6F46-BAD4-87342480A1DA}" dt="2021-04-13T15:00:43.327" v="342" actId="20577"/>
        <pc:sldMkLst>
          <pc:docMk/>
          <pc:sldMk cId="2708693861" sldId="307"/>
        </pc:sldMkLst>
        <pc:spChg chg="mod">
          <ac:chgData name="Người dùng Khách" userId="S::urn:spo:anon#84949412a86a08ea6785443ce94ac3448efeed9bc840997f6f98bb07ffe7e7f9::" providerId="AD" clId="Web-{4FE054EE-1D5C-6F46-BAD4-87342480A1DA}" dt="2021-04-13T15:00:43.327" v="342" actId="20577"/>
          <ac:spMkLst>
            <pc:docMk/>
            <pc:sldMk cId="2708693861" sldId="307"/>
            <ac:spMk id="5" creationId="{161586A1-6B82-4D94-A8A6-57F3BD3DDC00}"/>
          </ac:spMkLst>
        </pc:spChg>
      </pc:sldChg>
      <pc:sldChg chg="addSp delSp modSp add replId">
        <pc:chgData name="Người dùng Khách" userId="S::urn:spo:anon#84949412a86a08ea6785443ce94ac3448efeed9bc840997f6f98bb07ffe7e7f9::" providerId="AD" clId="Web-{4FE054EE-1D5C-6F46-BAD4-87342480A1DA}" dt="2021-04-13T15:01:17.375" v="349" actId="20577"/>
        <pc:sldMkLst>
          <pc:docMk/>
          <pc:sldMk cId="59627521" sldId="309"/>
        </pc:sldMkLst>
        <pc:spChg chg="mod">
          <ac:chgData name="Người dùng Khách" userId="S::urn:spo:anon#84949412a86a08ea6785443ce94ac3448efeed9bc840997f6f98bb07ffe7e7f9::" providerId="AD" clId="Web-{4FE054EE-1D5C-6F46-BAD4-87342480A1DA}" dt="2021-04-13T14:27:18.013" v="1" actId="20577"/>
          <ac:spMkLst>
            <pc:docMk/>
            <pc:sldMk cId="59627521" sldId="309"/>
            <ac:spMk id="3" creationId="{9B10722D-9C30-419E-97F6-401EE3031016}"/>
          </ac:spMkLst>
        </pc:spChg>
        <pc:spChg chg="del mod">
          <ac:chgData name="Người dùng Khách" userId="S::urn:spo:anon#84949412a86a08ea6785443ce94ac3448efeed9bc840997f6f98bb07ffe7e7f9::" providerId="AD" clId="Web-{4FE054EE-1D5C-6F46-BAD4-87342480A1DA}" dt="2021-04-13T14:28:09.561" v="16"/>
          <ac:spMkLst>
            <pc:docMk/>
            <pc:sldMk cId="59627521" sldId="309"/>
            <ac:spMk id="6" creationId="{CA0C55DB-D928-4A41-A851-E575E0BDD6BB}"/>
          </ac:spMkLst>
        </pc:spChg>
        <pc:spChg chg="add mod">
          <ac:chgData name="Người dùng Khách" userId="S::urn:spo:anon#84949412a86a08ea6785443ce94ac3448efeed9bc840997f6f98bb07ffe7e7f9::" providerId="AD" clId="Web-{4FE054EE-1D5C-6F46-BAD4-87342480A1DA}" dt="2021-04-13T15:01:17.375" v="349" actId="20577"/>
          <ac:spMkLst>
            <pc:docMk/>
            <pc:sldMk cId="59627521" sldId="309"/>
            <ac:spMk id="7" creationId="{50F981D3-E380-4689-AA05-C52F09334744}"/>
          </ac:spMkLst>
        </pc:spChg>
        <pc:spChg chg="add del mod">
          <ac:chgData name="Người dùng Khách" userId="S::urn:spo:anon#84949412a86a08ea6785443ce94ac3448efeed9bc840997f6f98bb07ffe7e7f9::" providerId="AD" clId="Web-{4FE054EE-1D5C-6F46-BAD4-87342480A1DA}" dt="2021-04-13T14:32:33.125" v="75"/>
          <ac:spMkLst>
            <pc:docMk/>
            <pc:sldMk cId="59627521" sldId="309"/>
            <ac:spMk id="8" creationId="{4D041C92-10DE-4409-B6A3-CAEB4330ADA6}"/>
          </ac:spMkLst>
        </pc:spChg>
        <pc:spChg chg="mod">
          <ac:chgData name="Người dùng Khách" userId="S::urn:spo:anon#84949412a86a08ea6785443ce94ac3448efeed9bc840997f6f98bb07ffe7e7f9::" providerId="AD" clId="Web-{4FE054EE-1D5C-6F46-BAD4-87342480A1DA}" dt="2021-04-13T14:27:31.014" v="9" actId="14100"/>
          <ac:spMkLst>
            <pc:docMk/>
            <pc:sldMk cId="59627521" sldId="309"/>
            <ac:spMk id="9" creationId="{1E3299A8-72F5-433F-97B4-BCF9E7FF4340}"/>
          </ac:spMkLst>
        </pc:spChg>
        <pc:spChg chg="add mod">
          <ac:chgData name="Người dùng Khách" userId="S::urn:spo:anon#84949412a86a08ea6785443ce94ac3448efeed9bc840997f6f98bb07ffe7e7f9::" providerId="AD" clId="Web-{4FE054EE-1D5C-6F46-BAD4-87342480A1DA}" dt="2021-04-13T14:35:49.752" v="147" actId="1076"/>
          <ac:spMkLst>
            <pc:docMk/>
            <pc:sldMk cId="59627521" sldId="309"/>
            <ac:spMk id="11" creationId="{16E508D3-9A5C-407D-941F-7D52B435E700}"/>
          </ac:spMkLst>
        </pc:spChg>
        <pc:spChg chg="add del mod">
          <ac:chgData name="Người dùng Khách" userId="S::urn:spo:anon#84949412a86a08ea6785443ce94ac3448efeed9bc840997f6f98bb07ffe7e7f9::" providerId="AD" clId="Web-{4FE054EE-1D5C-6F46-BAD4-87342480A1DA}" dt="2021-04-13T14:47:08.039" v="217"/>
          <ac:spMkLst>
            <pc:docMk/>
            <pc:sldMk cId="59627521" sldId="309"/>
            <ac:spMk id="13" creationId="{2A645958-473B-406A-84BC-88F54EDDCBA5}"/>
          </ac:spMkLst>
        </pc:spChg>
        <pc:picChg chg="add del mod">
          <ac:chgData name="Người dùng Khách" userId="S::urn:spo:anon#84949412a86a08ea6785443ce94ac3448efeed9bc840997f6f98bb07ffe7e7f9::" providerId="AD" clId="Web-{4FE054EE-1D5C-6F46-BAD4-87342480A1DA}" dt="2021-04-13T14:29:19.874" v="26"/>
          <ac:picMkLst>
            <pc:docMk/>
            <pc:sldMk cId="59627521" sldId="309"/>
            <ac:picMk id="2" creationId="{BABC9859-A72D-46F4-BDE4-D1430115AAF6}"/>
          </ac:picMkLst>
        </pc:picChg>
        <pc:picChg chg="del">
          <ac:chgData name="Người dùng Khách" userId="S::urn:spo:anon#84949412a86a08ea6785443ce94ac3448efeed9bc840997f6f98bb07ffe7e7f9::" providerId="AD" clId="Web-{4FE054EE-1D5C-6F46-BAD4-87342480A1DA}" dt="2021-04-13T14:27:57.607" v="10"/>
          <ac:picMkLst>
            <pc:docMk/>
            <pc:sldMk cId="59627521" sldId="309"/>
            <ac:picMk id="4" creationId="{BBC23912-7DF2-4552-A9A7-1888DEE18AD6}"/>
          </ac:picMkLst>
        </pc:picChg>
        <pc:picChg chg="add mod">
          <ac:chgData name="Người dùng Khách" userId="S::urn:spo:anon#84949412a86a08ea6785443ce94ac3448efeed9bc840997f6f98bb07ffe7e7f9::" providerId="AD" clId="Web-{4FE054EE-1D5C-6F46-BAD4-87342480A1DA}" dt="2021-04-13T14:35:46.612" v="146" actId="1076"/>
          <ac:picMkLst>
            <pc:docMk/>
            <pc:sldMk cId="59627521" sldId="309"/>
            <ac:picMk id="5" creationId="{8485851B-F0B0-4568-B5FD-AE48425D0666}"/>
          </ac:picMkLst>
        </pc:picChg>
      </pc:sldChg>
      <pc:sldChg chg="addSp delSp modSp add replId">
        <pc:chgData name="Người dùng Khách" userId="S::urn:spo:anon#84949412a86a08ea6785443ce94ac3448efeed9bc840997f6f98bb07ffe7e7f9::" providerId="AD" clId="Web-{4FE054EE-1D5C-6F46-BAD4-87342480A1DA}" dt="2021-04-13T15:01:24.828" v="350" actId="20577"/>
        <pc:sldMkLst>
          <pc:docMk/>
          <pc:sldMk cId="2572557063" sldId="310"/>
        </pc:sldMkLst>
        <pc:spChg chg="add del mod">
          <ac:chgData name="Người dùng Khách" userId="S::urn:spo:anon#84949412a86a08ea6785443ce94ac3448efeed9bc840997f6f98bb07ffe7e7f9::" providerId="AD" clId="Web-{4FE054EE-1D5C-6F46-BAD4-87342480A1DA}" dt="2021-04-13T14:48:56.228" v="239"/>
          <ac:spMkLst>
            <pc:docMk/>
            <pc:sldMk cId="2572557063" sldId="310"/>
            <ac:spMk id="2" creationId="{7B7433E3-932D-43B7-8B3D-CE55A92AC404}"/>
          </ac:spMkLst>
        </pc:spChg>
        <pc:spChg chg="add mod">
          <ac:chgData name="Người dùng Khách" userId="S::urn:spo:anon#84949412a86a08ea6785443ce94ac3448efeed9bc840997f6f98bb07ffe7e7f9::" providerId="AD" clId="Web-{4FE054EE-1D5C-6F46-BAD4-87342480A1DA}" dt="2021-04-13T15:01:24.828" v="350" actId="20577"/>
          <ac:spMkLst>
            <pc:docMk/>
            <pc:sldMk cId="2572557063" sldId="310"/>
            <ac:spMk id="4" creationId="{C01381B6-B9DD-4988-927C-61E0C30021F4}"/>
          </ac:spMkLst>
        </pc:spChg>
        <pc:spChg chg="add mod">
          <ac:chgData name="Người dùng Khách" userId="S::urn:spo:anon#84949412a86a08ea6785443ce94ac3448efeed9bc840997f6f98bb07ffe7e7f9::" providerId="AD" clId="Web-{4FE054EE-1D5C-6F46-BAD4-87342480A1DA}" dt="2021-04-13T14:51:03.588" v="260" actId="1076"/>
          <ac:spMkLst>
            <pc:docMk/>
            <pc:sldMk cId="2572557063" sldId="310"/>
            <ac:spMk id="6" creationId="{DB4B8503-0309-49B2-B671-CE046CA88715}"/>
          </ac:spMkLst>
        </pc:spChg>
        <pc:spChg chg="del">
          <ac:chgData name="Người dùng Khách" userId="S::urn:spo:anon#84949412a86a08ea6785443ce94ac3448efeed9bc840997f6f98bb07ffe7e7f9::" providerId="AD" clId="Web-{4FE054EE-1D5C-6F46-BAD4-87342480A1DA}" dt="2021-04-13T14:36:54.503" v="151"/>
          <ac:spMkLst>
            <pc:docMk/>
            <pc:sldMk cId="2572557063" sldId="310"/>
            <ac:spMk id="7" creationId="{50F981D3-E380-4689-AA05-C52F09334744}"/>
          </ac:spMkLst>
        </pc:spChg>
        <pc:spChg chg="add mod">
          <ac:chgData name="Người dùng Khách" userId="S::urn:spo:anon#84949412a86a08ea6785443ce94ac3448efeed9bc840997f6f98bb07ffe7e7f9::" providerId="AD" clId="Web-{4FE054EE-1D5C-6F46-BAD4-87342480A1DA}" dt="2021-04-13T14:51:28.932" v="266" actId="20577"/>
          <ac:spMkLst>
            <pc:docMk/>
            <pc:sldMk cId="2572557063" sldId="310"/>
            <ac:spMk id="8" creationId="{FB11C6F0-F767-45F3-8B76-477298A0C89C}"/>
          </ac:spMkLst>
        </pc:spChg>
        <pc:spChg chg="add mod">
          <ac:chgData name="Người dùng Khách" userId="S::urn:spo:anon#84949412a86a08ea6785443ce94ac3448efeed9bc840997f6f98bb07ffe7e7f9::" providerId="AD" clId="Web-{4FE054EE-1D5C-6F46-BAD4-87342480A1DA}" dt="2021-04-13T14:51:58.151" v="270" actId="1076"/>
          <ac:spMkLst>
            <pc:docMk/>
            <pc:sldMk cId="2572557063" sldId="310"/>
            <ac:spMk id="10" creationId="{8938EDB1-7E6D-4108-A622-A3FD5B6204F6}"/>
          </ac:spMkLst>
        </pc:spChg>
        <pc:spChg chg="del">
          <ac:chgData name="Người dùng Khách" userId="S::urn:spo:anon#84949412a86a08ea6785443ce94ac3448efeed9bc840997f6f98bb07ffe7e7f9::" providerId="AD" clId="Web-{4FE054EE-1D5C-6F46-BAD4-87342480A1DA}" dt="2021-04-13T14:36:56.846" v="152"/>
          <ac:spMkLst>
            <pc:docMk/>
            <pc:sldMk cId="2572557063" sldId="310"/>
            <ac:spMk id="11" creationId="{16E508D3-9A5C-407D-941F-7D52B435E700}"/>
          </ac:spMkLst>
        </pc:spChg>
        <pc:picChg chg="del">
          <ac:chgData name="Người dùng Khách" userId="S::urn:spo:anon#84949412a86a08ea6785443ce94ac3448efeed9bc840997f6f98bb07ffe7e7f9::" providerId="AD" clId="Web-{4FE054EE-1D5C-6F46-BAD4-87342480A1DA}" dt="2021-04-13T14:36:51.487" v="150"/>
          <ac:picMkLst>
            <pc:docMk/>
            <pc:sldMk cId="2572557063" sldId="310"/>
            <ac:picMk id="5" creationId="{8485851B-F0B0-4568-B5FD-AE48425D0666}"/>
          </ac:picMkLst>
        </pc:picChg>
      </pc:sldChg>
      <pc:sldChg chg="addSp delSp modSp add replId">
        <pc:chgData name="Người dùng Khách" userId="S::urn:spo:anon#84949412a86a08ea6785443ce94ac3448efeed9bc840997f6f98bb07ffe7e7f9::" providerId="AD" clId="Web-{4FE054EE-1D5C-6F46-BAD4-87342480A1DA}" dt="2021-04-13T15:01:53.875" v="354" actId="1076"/>
        <pc:sldMkLst>
          <pc:docMk/>
          <pc:sldMk cId="815141004" sldId="311"/>
        </pc:sldMkLst>
        <pc:spChg chg="add mod">
          <ac:chgData name="Người dùng Khách" userId="S::urn:spo:anon#84949412a86a08ea6785443ce94ac3448efeed9bc840997f6f98bb07ffe7e7f9::" providerId="AD" clId="Web-{4FE054EE-1D5C-6F46-BAD4-87342480A1DA}" dt="2021-04-13T14:53:49.746" v="306" actId="1076"/>
          <ac:spMkLst>
            <pc:docMk/>
            <pc:sldMk cId="815141004" sldId="311"/>
            <ac:spMk id="2" creationId="{45BEAADF-99AF-4599-8F66-07C11374A3DD}"/>
          </ac:spMkLst>
        </pc:spChg>
        <pc:spChg chg="del">
          <ac:chgData name="Người dùng Khách" userId="S::urn:spo:anon#84949412a86a08ea6785443ce94ac3448efeed9bc840997f6f98bb07ffe7e7f9::" providerId="AD" clId="Web-{4FE054EE-1D5C-6F46-BAD4-87342480A1DA}" dt="2021-04-13T14:52:07.964" v="272"/>
          <ac:spMkLst>
            <pc:docMk/>
            <pc:sldMk cId="815141004" sldId="311"/>
            <ac:spMk id="4" creationId="{C01381B6-B9DD-4988-927C-61E0C30021F4}"/>
          </ac:spMkLst>
        </pc:spChg>
        <pc:spChg chg="del">
          <ac:chgData name="Người dùng Khách" userId="S::urn:spo:anon#84949412a86a08ea6785443ce94ac3448efeed9bc840997f6f98bb07ffe7e7f9::" providerId="AD" clId="Web-{4FE054EE-1D5C-6F46-BAD4-87342480A1DA}" dt="2021-04-13T14:52:14.323" v="275"/>
          <ac:spMkLst>
            <pc:docMk/>
            <pc:sldMk cId="815141004" sldId="311"/>
            <ac:spMk id="6" creationId="{DB4B8503-0309-49B2-B671-CE046CA88715}"/>
          </ac:spMkLst>
        </pc:spChg>
        <pc:spChg chg="add mod">
          <ac:chgData name="Người dùng Khách" userId="S::urn:spo:anon#84949412a86a08ea6785443ce94ac3448efeed9bc840997f6f98bb07ffe7e7f9::" providerId="AD" clId="Web-{4FE054EE-1D5C-6F46-BAD4-87342480A1DA}" dt="2021-04-13T15:01:50.500" v="353" actId="1076"/>
          <ac:spMkLst>
            <pc:docMk/>
            <pc:sldMk cId="815141004" sldId="311"/>
            <ac:spMk id="7" creationId="{D3D279B6-A822-43BD-8976-1BDBBF7F3BCB}"/>
          </ac:spMkLst>
        </pc:spChg>
        <pc:spChg chg="del">
          <ac:chgData name="Người dùng Khách" userId="S::urn:spo:anon#84949412a86a08ea6785443ce94ac3448efeed9bc840997f6f98bb07ffe7e7f9::" providerId="AD" clId="Web-{4FE054EE-1D5C-6F46-BAD4-87342480A1DA}" dt="2021-04-13T14:52:14.323" v="274"/>
          <ac:spMkLst>
            <pc:docMk/>
            <pc:sldMk cId="815141004" sldId="311"/>
            <ac:spMk id="8" creationId="{FB11C6F0-F767-45F3-8B76-477298A0C89C}"/>
          </ac:spMkLst>
        </pc:spChg>
        <pc:spChg chg="del">
          <ac:chgData name="Người dùng Khách" userId="S::urn:spo:anon#84949412a86a08ea6785443ce94ac3448efeed9bc840997f6f98bb07ffe7e7f9::" providerId="AD" clId="Web-{4FE054EE-1D5C-6F46-BAD4-87342480A1DA}" dt="2021-04-13T14:52:14.323" v="273"/>
          <ac:spMkLst>
            <pc:docMk/>
            <pc:sldMk cId="815141004" sldId="311"/>
            <ac:spMk id="10" creationId="{8938EDB1-7E6D-4108-A622-A3FD5B6204F6}"/>
          </ac:spMkLst>
        </pc:spChg>
        <pc:spChg chg="add mod">
          <ac:chgData name="Người dùng Khách" userId="S::urn:spo:anon#84949412a86a08ea6785443ce94ac3448efeed9bc840997f6f98bb07ffe7e7f9::" providerId="AD" clId="Web-{4FE054EE-1D5C-6F46-BAD4-87342480A1DA}" dt="2021-04-13T15:01:42.859" v="352" actId="20577"/>
          <ac:spMkLst>
            <pc:docMk/>
            <pc:sldMk cId="815141004" sldId="311"/>
            <ac:spMk id="11" creationId="{9D723DAB-C9E6-4C3F-A100-C0224F685818}"/>
          </ac:spMkLst>
        </pc:spChg>
        <pc:picChg chg="add mod">
          <ac:chgData name="Người dùng Khách" userId="S::urn:spo:anon#84949412a86a08ea6785443ce94ac3448efeed9bc840997f6f98bb07ffe7e7f9::" providerId="AD" clId="Web-{4FE054EE-1D5C-6F46-BAD4-87342480A1DA}" dt="2021-04-13T15:01:53.875" v="354" actId="1076"/>
          <ac:picMkLst>
            <pc:docMk/>
            <pc:sldMk cId="815141004" sldId="311"/>
            <ac:picMk id="5" creationId="{831B03C0-7A58-46BE-A87E-B881EFACAF95}"/>
          </ac:picMkLst>
        </pc:picChg>
      </pc:sldChg>
    </pc:docChg>
  </pc:docChgLst>
  <pc:docChgLst>
    <pc:chgData name="Thùy Linh Cao Thị" userId="657dcdab5d6ccfa5" providerId="LiveId" clId="{77975BC6-FF96-494C-84D0-8F3660408F9A}"/>
    <pc:docChg chg="undo custSel addSld delSld modSld">
      <pc:chgData name="Thùy Linh Cao Thị" userId="657dcdab5d6ccfa5" providerId="LiveId" clId="{77975BC6-FF96-494C-84D0-8F3660408F9A}" dt="2021-04-25T09:47:52.953" v="2261" actId="20577"/>
      <pc:docMkLst>
        <pc:docMk/>
      </pc:docMkLst>
      <pc:sldChg chg="addSp delSp modSp add mod">
        <pc:chgData name="Thùy Linh Cao Thị" userId="657dcdab5d6ccfa5" providerId="LiveId" clId="{77975BC6-FF96-494C-84D0-8F3660408F9A}" dt="2021-04-24T15:14:36.777" v="1235" actId="1076"/>
        <pc:sldMkLst>
          <pc:docMk/>
          <pc:sldMk cId="61455909" sldId="262"/>
        </pc:sldMkLst>
        <pc:spChg chg="mod">
          <ac:chgData name="Thùy Linh Cao Thị" userId="657dcdab5d6ccfa5" providerId="LiveId" clId="{77975BC6-FF96-494C-84D0-8F3660408F9A}" dt="2021-04-24T15:14:36.777" v="1235" actId="1076"/>
          <ac:spMkLst>
            <pc:docMk/>
            <pc:sldMk cId="61455909" sldId="262"/>
            <ac:spMk id="2" creationId="{00000000-0000-0000-0000-000000000000}"/>
          </ac:spMkLst>
        </pc:spChg>
        <pc:spChg chg="del">
          <ac:chgData name="Thùy Linh Cao Thị" userId="657dcdab5d6ccfa5" providerId="LiveId" clId="{77975BC6-FF96-494C-84D0-8F3660408F9A}" dt="2021-04-24T15:14:29.341" v="1233" actId="478"/>
          <ac:spMkLst>
            <pc:docMk/>
            <pc:sldMk cId="61455909" sldId="262"/>
            <ac:spMk id="3" creationId="{00000000-0000-0000-0000-000000000000}"/>
          </ac:spMkLst>
        </pc:spChg>
        <pc:spChg chg="add del mod">
          <ac:chgData name="Thùy Linh Cao Thị" userId="657dcdab5d6ccfa5" providerId="LiveId" clId="{77975BC6-FF96-494C-84D0-8F3660408F9A}" dt="2021-04-24T15:14:32.654" v="1234" actId="478"/>
          <ac:spMkLst>
            <pc:docMk/>
            <pc:sldMk cId="61455909" sldId="262"/>
            <ac:spMk id="5" creationId="{C1794B56-5A79-429F-9DA5-3B0CC350C730}"/>
          </ac:spMkLst>
        </pc:spChg>
      </pc:sldChg>
      <pc:sldChg chg="modSp mod">
        <pc:chgData name="Thùy Linh Cao Thị" userId="657dcdab5d6ccfa5" providerId="LiveId" clId="{77975BC6-FF96-494C-84D0-8F3660408F9A}" dt="2021-04-24T14:24:37.417" v="290" actId="1076"/>
        <pc:sldMkLst>
          <pc:docMk/>
          <pc:sldMk cId="2140633671" sldId="266"/>
        </pc:sldMkLst>
        <pc:spChg chg="mod">
          <ac:chgData name="Thùy Linh Cao Thị" userId="657dcdab5d6ccfa5" providerId="LiveId" clId="{77975BC6-FF96-494C-84D0-8F3660408F9A}" dt="2021-04-24T14:24:37.417" v="290" actId="1076"/>
          <ac:spMkLst>
            <pc:docMk/>
            <pc:sldMk cId="2140633671" sldId="266"/>
            <ac:spMk id="4" creationId="{06074D76-C0D6-453E-AEDD-62011948CCFE}"/>
          </ac:spMkLst>
        </pc:spChg>
      </pc:sldChg>
      <pc:sldChg chg="del">
        <pc:chgData name="Thùy Linh Cao Thị" userId="657dcdab5d6ccfa5" providerId="LiveId" clId="{77975BC6-FF96-494C-84D0-8F3660408F9A}" dt="2021-04-24T13:00:14.184" v="0" actId="47"/>
        <pc:sldMkLst>
          <pc:docMk/>
          <pc:sldMk cId="2846186781" sldId="302"/>
        </pc:sldMkLst>
      </pc:sldChg>
      <pc:sldChg chg="addSp delSp modSp new mod">
        <pc:chgData name="Thùy Linh Cao Thị" userId="657dcdab5d6ccfa5" providerId="LiveId" clId="{77975BC6-FF96-494C-84D0-8F3660408F9A}" dt="2021-04-24T15:02:51.798" v="1054" actId="5793"/>
        <pc:sldMkLst>
          <pc:docMk/>
          <pc:sldMk cId="539812796" sldId="312"/>
        </pc:sldMkLst>
        <pc:spChg chg="del mod">
          <ac:chgData name="Thùy Linh Cao Thị" userId="657dcdab5d6ccfa5" providerId="LiveId" clId="{77975BC6-FF96-494C-84D0-8F3660408F9A}" dt="2021-04-24T14:10:14.053" v="23" actId="478"/>
          <ac:spMkLst>
            <pc:docMk/>
            <pc:sldMk cId="539812796" sldId="312"/>
            <ac:spMk id="2" creationId="{3683D2A3-BE3B-4EDE-B369-B06E79D292FD}"/>
          </ac:spMkLst>
        </pc:spChg>
        <pc:spChg chg="del">
          <ac:chgData name="Thùy Linh Cao Thị" userId="657dcdab5d6ccfa5" providerId="LiveId" clId="{77975BC6-FF96-494C-84D0-8F3660408F9A}" dt="2021-04-24T14:10:12.207" v="21" actId="478"/>
          <ac:spMkLst>
            <pc:docMk/>
            <pc:sldMk cId="539812796" sldId="312"/>
            <ac:spMk id="3" creationId="{50F9C94F-AB0E-4E1B-B46E-06A6342D1838}"/>
          </ac:spMkLst>
        </pc:spChg>
        <pc:spChg chg="add mod">
          <ac:chgData name="Thùy Linh Cao Thị" userId="657dcdab5d6ccfa5" providerId="LiveId" clId="{77975BC6-FF96-494C-84D0-8F3660408F9A}" dt="2021-04-24T14:10:46.498" v="33" actId="1076"/>
          <ac:spMkLst>
            <pc:docMk/>
            <pc:sldMk cId="539812796" sldId="312"/>
            <ac:spMk id="4" creationId="{F7B6DF8F-9CA7-42F0-A197-A7E28A1595DC}"/>
          </ac:spMkLst>
        </pc:spChg>
        <pc:spChg chg="add mod">
          <ac:chgData name="Thùy Linh Cao Thị" userId="657dcdab5d6ccfa5" providerId="LiveId" clId="{77975BC6-FF96-494C-84D0-8F3660408F9A}" dt="2021-04-24T14:10:46.498" v="33" actId="1076"/>
          <ac:spMkLst>
            <pc:docMk/>
            <pc:sldMk cId="539812796" sldId="312"/>
            <ac:spMk id="5" creationId="{3A989717-9CF0-44FB-A4BB-DF92AFF72A2B}"/>
          </ac:spMkLst>
        </pc:spChg>
        <pc:spChg chg="add del mod">
          <ac:chgData name="Thùy Linh Cao Thị" userId="657dcdab5d6ccfa5" providerId="LiveId" clId="{77975BC6-FF96-494C-84D0-8F3660408F9A}" dt="2021-04-24T14:11:02.997" v="37" actId="478"/>
          <ac:spMkLst>
            <pc:docMk/>
            <pc:sldMk cId="539812796" sldId="312"/>
            <ac:spMk id="6" creationId="{5142D1DC-3F35-428A-9A9A-851AE0E84F40}"/>
          </ac:spMkLst>
        </pc:spChg>
        <pc:spChg chg="add del mod">
          <ac:chgData name="Thùy Linh Cao Thị" userId="657dcdab5d6ccfa5" providerId="LiveId" clId="{77975BC6-FF96-494C-84D0-8F3660408F9A}" dt="2021-04-24T14:11:04.986" v="38" actId="478"/>
          <ac:spMkLst>
            <pc:docMk/>
            <pc:sldMk cId="539812796" sldId="312"/>
            <ac:spMk id="7" creationId="{C1EE9780-ACF0-41AD-BA8C-9F53BC880072}"/>
          </ac:spMkLst>
        </pc:spChg>
        <pc:spChg chg="add mod">
          <ac:chgData name="Thùy Linh Cao Thị" userId="657dcdab5d6ccfa5" providerId="LiveId" clId="{77975BC6-FF96-494C-84D0-8F3660408F9A}" dt="2021-04-24T15:02:51.798" v="1054" actId="5793"/>
          <ac:spMkLst>
            <pc:docMk/>
            <pc:sldMk cId="539812796" sldId="312"/>
            <ac:spMk id="8" creationId="{8F62F02C-7600-4EA6-A2A6-677BCB4107B0}"/>
          </ac:spMkLst>
        </pc:spChg>
      </pc:sldChg>
      <pc:sldChg chg="addSp delSp modSp add mod">
        <pc:chgData name="Thùy Linh Cao Thị" userId="657dcdab5d6ccfa5" providerId="LiveId" clId="{77975BC6-FF96-494C-84D0-8F3660408F9A}" dt="2021-04-24T14:16:00.495" v="121" actId="14100"/>
        <pc:sldMkLst>
          <pc:docMk/>
          <pc:sldMk cId="3007207953" sldId="313"/>
        </pc:sldMkLst>
        <pc:spChg chg="del">
          <ac:chgData name="Thùy Linh Cao Thị" userId="657dcdab5d6ccfa5" providerId="LiveId" clId="{77975BC6-FF96-494C-84D0-8F3660408F9A}" dt="2021-04-24T14:15:15.406" v="115" actId="478"/>
          <ac:spMkLst>
            <pc:docMk/>
            <pc:sldMk cId="3007207953" sldId="313"/>
            <ac:spMk id="8" creationId="{8F62F02C-7600-4EA6-A2A6-677BCB4107B0}"/>
          </ac:spMkLst>
        </pc:spChg>
        <pc:picChg chg="add mod">
          <ac:chgData name="Thùy Linh Cao Thị" userId="657dcdab5d6ccfa5" providerId="LiveId" clId="{77975BC6-FF96-494C-84D0-8F3660408F9A}" dt="2021-04-24T14:16:00.495" v="121" actId="14100"/>
          <ac:picMkLst>
            <pc:docMk/>
            <pc:sldMk cId="3007207953" sldId="313"/>
            <ac:picMk id="2" creationId="{F7030AD9-C15B-4D72-BC17-DFF8FA9B3A39}"/>
          </ac:picMkLst>
        </pc:picChg>
      </pc:sldChg>
      <pc:sldChg chg="modSp add mod">
        <pc:chgData name="Thùy Linh Cao Thị" userId="657dcdab5d6ccfa5" providerId="LiveId" clId="{77975BC6-FF96-494C-84D0-8F3660408F9A}" dt="2021-04-24T15:03:04.149" v="1056" actId="5793"/>
        <pc:sldMkLst>
          <pc:docMk/>
          <pc:sldMk cId="944215680" sldId="314"/>
        </pc:sldMkLst>
        <pc:spChg chg="mod">
          <ac:chgData name="Thùy Linh Cao Thị" userId="657dcdab5d6ccfa5" providerId="LiveId" clId="{77975BC6-FF96-494C-84D0-8F3660408F9A}" dt="2021-04-24T14:16:34.079" v="124" actId="20577"/>
          <ac:spMkLst>
            <pc:docMk/>
            <pc:sldMk cId="944215680" sldId="314"/>
            <ac:spMk id="4" creationId="{F7B6DF8F-9CA7-42F0-A197-A7E28A1595DC}"/>
          </ac:spMkLst>
        </pc:spChg>
        <pc:spChg chg="mod">
          <ac:chgData name="Thùy Linh Cao Thị" userId="657dcdab5d6ccfa5" providerId="LiveId" clId="{77975BC6-FF96-494C-84D0-8F3660408F9A}" dt="2021-04-24T14:22:41.344" v="246" actId="14100"/>
          <ac:spMkLst>
            <pc:docMk/>
            <pc:sldMk cId="944215680" sldId="314"/>
            <ac:spMk id="5" creationId="{3A989717-9CF0-44FB-A4BB-DF92AFF72A2B}"/>
          </ac:spMkLst>
        </pc:spChg>
        <pc:spChg chg="mod">
          <ac:chgData name="Thùy Linh Cao Thị" userId="657dcdab5d6ccfa5" providerId="LiveId" clId="{77975BC6-FF96-494C-84D0-8F3660408F9A}" dt="2021-04-24T15:03:04.149" v="1056" actId="5793"/>
          <ac:spMkLst>
            <pc:docMk/>
            <pc:sldMk cId="944215680" sldId="314"/>
            <ac:spMk id="8" creationId="{8F62F02C-7600-4EA6-A2A6-677BCB4107B0}"/>
          </ac:spMkLst>
        </pc:spChg>
      </pc:sldChg>
      <pc:sldChg chg="addSp delSp modSp add mod">
        <pc:chgData name="Thùy Linh Cao Thị" userId="657dcdab5d6ccfa5" providerId="LiveId" clId="{77975BC6-FF96-494C-84D0-8F3660408F9A}" dt="2021-04-24T15:04:28.491" v="1074" actId="1076"/>
        <pc:sldMkLst>
          <pc:docMk/>
          <pc:sldMk cId="609573662" sldId="315"/>
        </pc:sldMkLst>
        <pc:spChg chg="add del mod">
          <ac:chgData name="Thùy Linh Cao Thị" userId="657dcdab5d6ccfa5" providerId="LiveId" clId="{77975BC6-FF96-494C-84D0-8F3660408F9A}" dt="2021-04-24T14:24:26.911" v="288" actId="478"/>
          <ac:spMkLst>
            <pc:docMk/>
            <pc:sldMk cId="609573662" sldId="315"/>
            <ac:spMk id="2" creationId="{E5900E04-60F5-4470-A255-C70227E5E32D}"/>
          </ac:spMkLst>
        </pc:spChg>
        <pc:spChg chg="add del mod">
          <ac:chgData name="Thùy Linh Cao Thị" userId="657dcdab5d6ccfa5" providerId="LiveId" clId="{77975BC6-FF96-494C-84D0-8F3660408F9A}" dt="2021-04-24T14:25:19.865" v="303" actId="767"/>
          <ac:spMkLst>
            <pc:docMk/>
            <pc:sldMk cId="609573662" sldId="315"/>
            <ac:spMk id="3" creationId="{604D41F4-4D60-4B6B-9513-07DB0D187132}"/>
          </ac:spMkLst>
        </pc:spChg>
        <pc:spChg chg="mod">
          <ac:chgData name="Thùy Linh Cao Thị" userId="657dcdab5d6ccfa5" providerId="LiveId" clId="{77975BC6-FF96-494C-84D0-8F3660408F9A}" dt="2021-04-24T14:24:49.414" v="292" actId="14100"/>
          <ac:spMkLst>
            <pc:docMk/>
            <pc:sldMk cId="609573662" sldId="315"/>
            <ac:spMk id="4" creationId="{F7B6DF8F-9CA7-42F0-A197-A7E28A1595DC}"/>
          </ac:spMkLst>
        </pc:spChg>
        <pc:spChg chg="mod">
          <ac:chgData name="Thùy Linh Cao Thị" userId="657dcdab5d6ccfa5" providerId="LiveId" clId="{77975BC6-FF96-494C-84D0-8F3660408F9A}" dt="2021-04-24T14:24:31.513" v="289" actId="14100"/>
          <ac:spMkLst>
            <pc:docMk/>
            <pc:sldMk cId="609573662" sldId="315"/>
            <ac:spMk id="5" creationId="{3A989717-9CF0-44FB-A4BB-DF92AFF72A2B}"/>
          </ac:spMkLst>
        </pc:spChg>
        <pc:spChg chg="add del mod">
          <ac:chgData name="Thùy Linh Cao Thị" userId="657dcdab5d6ccfa5" providerId="LiveId" clId="{77975BC6-FF96-494C-84D0-8F3660408F9A}" dt="2021-04-24T14:25:18.572" v="301" actId="767"/>
          <ac:spMkLst>
            <pc:docMk/>
            <pc:sldMk cId="609573662" sldId="315"/>
            <ac:spMk id="6" creationId="{090EDF12-8151-4656-A085-367D3E26C5ED}"/>
          </ac:spMkLst>
        </pc:spChg>
        <pc:spChg chg="add mod">
          <ac:chgData name="Thùy Linh Cao Thị" userId="657dcdab5d6ccfa5" providerId="LiveId" clId="{77975BC6-FF96-494C-84D0-8F3660408F9A}" dt="2021-04-24T14:28:57.170" v="380" actId="1076"/>
          <ac:spMkLst>
            <pc:docMk/>
            <pc:sldMk cId="609573662" sldId="315"/>
            <ac:spMk id="7" creationId="{C223DD21-19AA-4631-85B5-1280AF872D94}"/>
          </ac:spMkLst>
        </pc:spChg>
        <pc:spChg chg="del mod">
          <ac:chgData name="Thùy Linh Cao Thị" userId="657dcdab5d6ccfa5" providerId="LiveId" clId="{77975BC6-FF96-494C-84D0-8F3660408F9A}" dt="2021-04-24T14:23:31.529" v="253"/>
          <ac:spMkLst>
            <pc:docMk/>
            <pc:sldMk cId="609573662" sldId="315"/>
            <ac:spMk id="8" creationId="{8F62F02C-7600-4EA6-A2A6-677BCB4107B0}"/>
          </ac:spMkLst>
        </pc:spChg>
        <pc:spChg chg="add mod">
          <ac:chgData name="Thùy Linh Cao Thị" userId="657dcdab5d6ccfa5" providerId="LiveId" clId="{77975BC6-FF96-494C-84D0-8F3660408F9A}" dt="2021-04-24T15:04:25.747" v="1073" actId="1076"/>
          <ac:spMkLst>
            <pc:docMk/>
            <pc:sldMk cId="609573662" sldId="315"/>
            <ac:spMk id="9" creationId="{B744D428-E190-4238-8481-13782F2E70FA}"/>
          </ac:spMkLst>
        </pc:spChg>
        <pc:picChg chg="add mod">
          <ac:chgData name="Thùy Linh Cao Thị" userId="657dcdab5d6ccfa5" providerId="LiveId" clId="{77975BC6-FF96-494C-84D0-8F3660408F9A}" dt="2021-04-24T15:04:28.491" v="1074" actId="1076"/>
          <ac:picMkLst>
            <pc:docMk/>
            <pc:sldMk cId="609573662" sldId="315"/>
            <ac:picMk id="10" creationId="{0D69CCF9-6137-4410-B739-E9D916756134}"/>
          </ac:picMkLst>
        </pc:picChg>
      </pc:sldChg>
      <pc:sldChg chg="addSp delSp modSp add mod">
        <pc:chgData name="Thùy Linh Cao Thị" userId="657dcdab5d6ccfa5" providerId="LiveId" clId="{77975BC6-FF96-494C-84D0-8F3660408F9A}" dt="2021-04-24T14:33:15.231" v="433" actId="1076"/>
        <pc:sldMkLst>
          <pc:docMk/>
          <pc:sldMk cId="2544160425" sldId="316"/>
        </pc:sldMkLst>
        <pc:spChg chg="add mod">
          <ac:chgData name="Thùy Linh Cao Thị" userId="657dcdab5d6ccfa5" providerId="LiveId" clId="{77975BC6-FF96-494C-84D0-8F3660408F9A}" dt="2021-04-24T14:32:34.280" v="425" actId="1076"/>
          <ac:spMkLst>
            <pc:docMk/>
            <pc:sldMk cId="2544160425" sldId="316"/>
            <ac:spMk id="2" creationId="{70109862-AD86-4BD8-BA0B-382879D84614}"/>
          </ac:spMkLst>
        </pc:spChg>
        <pc:spChg chg="add del mod">
          <ac:chgData name="Thùy Linh Cao Thị" userId="657dcdab5d6ccfa5" providerId="LiveId" clId="{77975BC6-FF96-494C-84D0-8F3660408F9A}" dt="2021-04-24T14:33:06.755" v="430" actId="14100"/>
          <ac:spMkLst>
            <pc:docMk/>
            <pc:sldMk cId="2544160425" sldId="316"/>
            <ac:spMk id="3" creationId="{991D4F27-9998-4746-A846-919AD6D34BDE}"/>
          </ac:spMkLst>
        </pc:spChg>
        <pc:spChg chg="add mod">
          <ac:chgData name="Thùy Linh Cao Thị" userId="657dcdab5d6ccfa5" providerId="LiveId" clId="{77975BC6-FF96-494C-84D0-8F3660408F9A}" dt="2021-04-24T14:33:10.565" v="431" actId="14100"/>
          <ac:spMkLst>
            <pc:docMk/>
            <pc:sldMk cId="2544160425" sldId="316"/>
            <ac:spMk id="8" creationId="{DA115866-CFF5-4150-8556-F213F404F47A}"/>
          </ac:spMkLst>
        </pc:spChg>
        <pc:spChg chg="del">
          <ac:chgData name="Thùy Linh Cao Thị" userId="657dcdab5d6ccfa5" providerId="LiveId" clId="{77975BC6-FF96-494C-84D0-8F3660408F9A}" dt="2021-04-24T14:29:52.916" v="392" actId="478"/>
          <ac:spMkLst>
            <pc:docMk/>
            <pc:sldMk cId="2544160425" sldId="316"/>
            <ac:spMk id="9" creationId="{B744D428-E190-4238-8481-13782F2E70FA}"/>
          </ac:spMkLst>
        </pc:spChg>
        <pc:picChg chg="add mod">
          <ac:chgData name="Thùy Linh Cao Thị" userId="657dcdab5d6ccfa5" providerId="LiveId" clId="{77975BC6-FF96-494C-84D0-8F3660408F9A}" dt="2021-04-24T14:33:13.555" v="432" actId="1076"/>
          <ac:picMkLst>
            <pc:docMk/>
            <pc:sldMk cId="2544160425" sldId="316"/>
            <ac:picMk id="6" creationId="{2CCD38C7-DAFA-42D7-989F-0A3AAB3A33AB}"/>
          </ac:picMkLst>
        </pc:picChg>
        <pc:picChg chg="del">
          <ac:chgData name="Thùy Linh Cao Thị" userId="657dcdab5d6ccfa5" providerId="LiveId" clId="{77975BC6-FF96-494C-84D0-8F3660408F9A}" dt="2021-04-24T14:29:54.543" v="393" actId="478"/>
          <ac:picMkLst>
            <pc:docMk/>
            <pc:sldMk cId="2544160425" sldId="316"/>
            <ac:picMk id="10" creationId="{0D69CCF9-6137-4410-B739-E9D916756134}"/>
          </ac:picMkLst>
        </pc:picChg>
        <pc:picChg chg="add mod">
          <ac:chgData name="Thùy Linh Cao Thị" userId="657dcdab5d6ccfa5" providerId="LiveId" clId="{77975BC6-FF96-494C-84D0-8F3660408F9A}" dt="2021-04-24T14:33:15.231" v="433" actId="1076"/>
          <ac:picMkLst>
            <pc:docMk/>
            <pc:sldMk cId="2544160425" sldId="316"/>
            <ac:picMk id="11" creationId="{4CD14049-D272-4B1C-ADA5-AA6991C89098}"/>
          </ac:picMkLst>
        </pc:picChg>
      </pc:sldChg>
      <pc:sldChg chg="addSp delSp modSp add mod">
        <pc:chgData name="Thùy Linh Cao Thị" userId="657dcdab5d6ccfa5" providerId="LiveId" clId="{77975BC6-FF96-494C-84D0-8F3660408F9A}" dt="2021-04-24T14:44:16.922" v="629" actId="14100"/>
        <pc:sldMkLst>
          <pc:docMk/>
          <pc:sldMk cId="3305584992" sldId="317"/>
        </pc:sldMkLst>
        <pc:spChg chg="del">
          <ac:chgData name="Thùy Linh Cao Thị" userId="657dcdab5d6ccfa5" providerId="LiveId" clId="{77975BC6-FF96-494C-84D0-8F3660408F9A}" dt="2021-04-24T14:33:44.696" v="466" actId="478"/>
          <ac:spMkLst>
            <pc:docMk/>
            <pc:sldMk cId="3305584992" sldId="317"/>
            <ac:spMk id="2" creationId="{70109862-AD86-4BD8-BA0B-382879D84614}"/>
          </ac:spMkLst>
        </pc:spChg>
        <pc:spChg chg="del">
          <ac:chgData name="Thùy Linh Cao Thị" userId="657dcdab5d6ccfa5" providerId="LiveId" clId="{77975BC6-FF96-494C-84D0-8F3660408F9A}" dt="2021-04-24T14:33:48.179" v="467" actId="478"/>
          <ac:spMkLst>
            <pc:docMk/>
            <pc:sldMk cId="3305584992" sldId="317"/>
            <ac:spMk id="3" creationId="{991D4F27-9998-4746-A846-919AD6D34BDE}"/>
          </ac:spMkLst>
        </pc:spChg>
        <pc:spChg chg="mod">
          <ac:chgData name="Thùy Linh Cao Thị" userId="657dcdab5d6ccfa5" providerId="LiveId" clId="{77975BC6-FF96-494C-84D0-8F3660408F9A}" dt="2021-04-24T14:33:40.049" v="465" actId="20577"/>
          <ac:spMkLst>
            <pc:docMk/>
            <pc:sldMk cId="3305584992" sldId="317"/>
            <ac:spMk id="7" creationId="{C223DD21-19AA-4631-85B5-1280AF872D94}"/>
          </ac:spMkLst>
        </pc:spChg>
        <pc:spChg chg="del">
          <ac:chgData name="Thùy Linh Cao Thị" userId="657dcdab5d6ccfa5" providerId="LiveId" clId="{77975BC6-FF96-494C-84D0-8F3660408F9A}" dt="2021-04-24T14:33:48.179" v="467" actId="478"/>
          <ac:spMkLst>
            <pc:docMk/>
            <pc:sldMk cId="3305584992" sldId="317"/>
            <ac:spMk id="8" creationId="{DA115866-CFF5-4150-8556-F213F404F47A}"/>
          </ac:spMkLst>
        </pc:spChg>
        <pc:spChg chg="add mod">
          <ac:chgData name="Thùy Linh Cao Thị" userId="657dcdab5d6ccfa5" providerId="LiveId" clId="{77975BC6-FF96-494C-84D0-8F3660408F9A}" dt="2021-04-24T14:44:16.922" v="629" actId="14100"/>
          <ac:spMkLst>
            <pc:docMk/>
            <pc:sldMk cId="3305584992" sldId="317"/>
            <ac:spMk id="9" creationId="{4CCA9BFA-1FEC-46FB-BB9E-965EDAE27FB1}"/>
          </ac:spMkLst>
        </pc:spChg>
        <pc:picChg chg="del">
          <ac:chgData name="Thùy Linh Cao Thị" userId="657dcdab5d6ccfa5" providerId="LiveId" clId="{77975BC6-FF96-494C-84D0-8F3660408F9A}" dt="2021-04-24T14:33:48.179" v="467" actId="478"/>
          <ac:picMkLst>
            <pc:docMk/>
            <pc:sldMk cId="3305584992" sldId="317"/>
            <ac:picMk id="6" creationId="{2CCD38C7-DAFA-42D7-989F-0A3AAB3A33AB}"/>
          </ac:picMkLst>
        </pc:picChg>
        <pc:picChg chg="del">
          <ac:chgData name="Thùy Linh Cao Thị" userId="657dcdab5d6ccfa5" providerId="LiveId" clId="{77975BC6-FF96-494C-84D0-8F3660408F9A}" dt="2021-04-24T14:33:48.179" v="467" actId="478"/>
          <ac:picMkLst>
            <pc:docMk/>
            <pc:sldMk cId="3305584992" sldId="317"/>
            <ac:picMk id="11" creationId="{4CD14049-D272-4B1C-ADA5-AA6991C89098}"/>
          </ac:picMkLst>
        </pc:picChg>
      </pc:sldChg>
      <pc:sldChg chg="addSp delSp modSp new mod">
        <pc:chgData name="Thùy Linh Cao Thị" userId="657dcdab5d6ccfa5" providerId="LiveId" clId="{77975BC6-FF96-494C-84D0-8F3660408F9A}" dt="2021-04-24T14:38:09.399" v="535" actId="1076"/>
        <pc:sldMkLst>
          <pc:docMk/>
          <pc:sldMk cId="1120715105" sldId="318"/>
        </pc:sldMkLst>
        <pc:spChg chg="del">
          <ac:chgData name="Thùy Linh Cao Thị" userId="657dcdab5d6ccfa5" providerId="LiveId" clId="{77975BC6-FF96-494C-84D0-8F3660408F9A}" dt="2021-04-24T14:37:39.047" v="529" actId="478"/>
          <ac:spMkLst>
            <pc:docMk/>
            <pc:sldMk cId="1120715105" sldId="318"/>
            <ac:spMk id="2" creationId="{A0443DCC-B051-490E-B6DD-77D0EEC4C02D}"/>
          </ac:spMkLst>
        </pc:spChg>
        <pc:spChg chg="del">
          <ac:chgData name="Thùy Linh Cao Thị" userId="657dcdab5d6ccfa5" providerId="LiveId" clId="{77975BC6-FF96-494C-84D0-8F3660408F9A}" dt="2021-04-24T14:37:34.511" v="528" actId="478"/>
          <ac:spMkLst>
            <pc:docMk/>
            <pc:sldMk cId="1120715105" sldId="318"/>
            <ac:spMk id="3" creationId="{3136D163-F8ED-4344-9360-921BE390B488}"/>
          </ac:spMkLst>
        </pc:spChg>
        <pc:spChg chg="add mod">
          <ac:chgData name="Thùy Linh Cao Thị" userId="657dcdab5d6ccfa5" providerId="LiveId" clId="{77975BC6-FF96-494C-84D0-8F3660408F9A}" dt="2021-04-24T14:37:46.338" v="530"/>
          <ac:spMkLst>
            <pc:docMk/>
            <pc:sldMk cId="1120715105" sldId="318"/>
            <ac:spMk id="5" creationId="{8D746A85-776E-4BC5-8168-994B38D796D4}"/>
          </ac:spMkLst>
        </pc:spChg>
        <pc:spChg chg="add mod">
          <ac:chgData name="Thùy Linh Cao Thị" userId="657dcdab5d6ccfa5" providerId="LiveId" clId="{77975BC6-FF96-494C-84D0-8F3660408F9A}" dt="2021-04-24T14:37:46.338" v="530"/>
          <ac:spMkLst>
            <pc:docMk/>
            <pc:sldMk cId="1120715105" sldId="318"/>
            <ac:spMk id="6" creationId="{0DE39485-7B79-4724-A67A-FEDCBFA48681}"/>
          </ac:spMkLst>
        </pc:spChg>
        <pc:spChg chg="add mod">
          <ac:chgData name="Thùy Linh Cao Thị" userId="657dcdab5d6ccfa5" providerId="LiveId" clId="{77975BC6-FF96-494C-84D0-8F3660408F9A}" dt="2021-04-24T14:37:46.338" v="530"/>
          <ac:spMkLst>
            <pc:docMk/>
            <pc:sldMk cId="1120715105" sldId="318"/>
            <ac:spMk id="7" creationId="{1291030D-5850-4A6C-A204-9ABFDFDADFF0}"/>
          </ac:spMkLst>
        </pc:spChg>
        <pc:picChg chg="add mod">
          <ac:chgData name="Thùy Linh Cao Thị" userId="657dcdab5d6ccfa5" providerId="LiveId" clId="{77975BC6-FF96-494C-84D0-8F3660408F9A}" dt="2021-04-24T14:38:09.399" v="535" actId="1076"/>
          <ac:picMkLst>
            <pc:docMk/>
            <pc:sldMk cId="1120715105" sldId="318"/>
            <ac:picMk id="4" creationId="{BE60E39E-A42C-47EF-879E-871C122E1EBD}"/>
          </ac:picMkLst>
        </pc:picChg>
      </pc:sldChg>
      <pc:sldChg chg="addSp delSp modSp add mod">
        <pc:chgData name="Thùy Linh Cao Thị" userId="657dcdab5d6ccfa5" providerId="LiveId" clId="{77975BC6-FF96-494C-84D0-8F3660408F9A}" dt="2021-04-24T14:51:21.085" v="717" actId="20577"/>
        <pc:sldMkLst>
          <pc:docMk/>
          <pc:sldMk cId="2986066763" sldId="319"/>
        </pc:sldMkLst>
        <pc:spChg chg="add mod">
          <ac:chgData name="Thùy Linh Cao Thị" userId="657dcdab5d6ccfa5" providerId="LiveId" clId="{77975BC6-FF96-494C-84D0-8F3660408F9A}" dt="2021-04-24T14:40:49.413" v="578" actId="15"/>
          <ac:spMkLst>
            <pc:docMk/>
            <pc:sldMk cId="2986066763" sldId="319"/>
            <ac:spMk id="2" creationId="{E64A8637-5731-4261-AF54-D0ED406562D2}"/>
          </ac:spMkLst>
        </pc:spChg>
        <pc:spChg chg="mod">
          <ac:chgData name="Thùy Linh Cao Thị" userId="657dcdab5d6ccfa5" providerId="LiveId" clId="{77975BC6-FF96-494C-84D0-8F3660408F9A}" dt="2021-04-24T14:51:21.085" v="717" actId="20577"/>
          <ac:spMkLst>
            <pc:docMk/>
            <pc:sldMk cId="2986066763" sldId="319"/>
            <ac:spMk id="7" creationId="{1291030D-5850-4A6C-A204-9ABFDFDADFF0}"/>
          </ac:spMkLst>
        </pc:spChg>
        <pc:spChg chg="add mod">
          <ac:chgData name="Thùy Linh Cao Thị" userId="657dcdab5d6ccfa5" providerId="LiveId" clId="{77975BC6-FF96-494C-84D0-8F3660408F9A}" dt="2021-04-24T14:44:03.557" v="625" actId="14100"/>
          <ac:spMkLst>
            <pc:docMk/>
            <pc:sldMk cId="2986066763" sldId="319"/>
            <ac:spMk id="8" creationId="{B4D352A3-4D97-4A2D-AB72-25ACAC9CF467}"/>
          </ac:spMkLst>
        </pc:spChg>
        <pc:picChg chg="add">
          <ac:chgData name="Thùy Linh Cao Thị" userId="657dcdab5d6ccfa5" providerId="LiveId" clId="{77975BC6-FF96-494C-84D0-8F3660408F9A}" dt="2021-04-24T14:41:02.214" v="579"/>
          <ac:picMkLst>
            <pc:docMk/>
            <pc:sldMk cId="2986066763" sldId="319"/>
            <ac:picMk id="3" creationId="{74FE51B6-71FB-4C7F-86F0-2C51E447B876}"/>
          </ac:picMkLst>
        </pc:picChg>
        <pc:picChg chg="del">
          <ac:chgData name="Thùy Linh Cao Thị" userId="657dcdab5d6ccfa5" providerId="LiveId" clId="{77975BC6-FF96-494C-84D0-8F3660408F9A}" dt="2021-04-24T14:39:59.105" v="559" actId="478"/>
          <ac:picMkLst>
            <pc:docMk/>
            <pc:sldMk cId="2986066763" sldId="319"/>
            <ac:picMk id="4" creationId="{BE60E39E-A42C-47EF-879E-871C122E1EBD}"/>
          </ac:picMkLst>
        </pc:picChg>
      </pc:sldChg>
      <pc:sldChg chg="addSp delSp modSp add mod">
        <pc:chgData name="Thùy Linh Cao Thị" userId="657dcdab5d6ccfa5" providerId="LiveId" clId="{77975BC6-FF96-494C-84D0-8F3660408F9A}" dt="2021-04-24T14:51:24.964" v="719" actId="20577"/>
        <pc:sldMkLst>
          <pc:docMk/>
          <pc:sldMk cId="2915411986" sldId="320"/>
        </pc:sldMkLst>
        <pc:spChg chg="mod">
          <ac:chgData name="Thùy Linh Cao Thị" userId="657dcdab5d6ccfa5" providerId="LiveId" clId="{77975BC6-FF96-494C-84D0-8F3660408F9A}" dt="2021-04-24T14:45:09.219" v="635" actId="1076"/>
          <ac:spMkLst>
            <pc:docMk/>
            <pc:sldMk cId="2915411986" sldId="320"/>
            <ac:spMk id="2" creationId="{E64A8637-5731-4261-AF54-D0ED406562D2}"/>
          </ac:spMkLst>
        </pc:spChg>
        <pc:spChg chg="mod">
          <ac:chgData name="Thùy Linh Cao Thị" userId="657dcdab5d6ccfa5" providerId="LiveId" clId="{77975BC6-FF96-494C-84D0-8F3660408F9A}" dt="2021-04-24T14:51:24.964" v="719" actId="20577"/>
          <ac:spMkLst>
            <pc:docMk/>
            <pc:sldMk cId="2915411986" sldId="320"/>
            <ac:spMk id="7" creationId="{1291030D-5850-4A6C-A204-9ABFDFDADFF0}"/>
          </ac:spMkLst>
        </pc:spChg>
        <pc:spChg chg="del">
          <ac:chgData name="Thùy Linh Cao Thị" userId="657dcdab5d6ccfa5" providerId="LiveId" clId="{77975BC6-FF96-494C-84D0-8F3660408F9A}" dt="2021-04-24T14:42:02.663" v="593" actId="478"/>
          <ac:spMkLst>
            <pc:docMk/>
            <pc:sldMk cId="2915411986" sldId="320"/>
            <ac:spMk id="8" creationId="{B4D352A3-4D97-4A2D-AB72-25ACAC9CF467}"/>
          </ac:spMkLst>
        </pc:spChg>
        <pc:spChg chg="add mod">
          <ac:chgData name="Thùy Linh Cao Thị" userId="657dcdab5d6ccfa5" providerId="LiveId" clId="{77975BC6-FF96-494C-84D0-8F3660408F9A}" dt="2021-04-24T14:43:56.283" v="624" actId="14100"/>
          <ac:spMkLst>
            <pc:docMk/>
            <pc:sldMk cId="2915411986" sldId="320"/>
            <ac:spMk id="9" creationId="{34645261-FB62-4968-8554-20FC88EF2CCB}"/>
          </ac:spMkLst>
        </pc:spChg>
        <pc:picChg chg="del">
          <ac:chgData name="Thùy Linh Cao Thị" userId="657dcdab5d6ccfa5" providerId="LiveId" clId="{77975BC6-FF96-494C-84D0-8F3660408F9A}" dt="2021-04-24T14:41:59.873" v="592" actId="478"/>
          <ac:picMkLst>
            <pc:docMk/>
            <pc:sldMk cId="2915411986" sldId="320"/>
            <ac:picMk id="3" creationId="{74FE51B6-71FB-4C7F-86F0-2C51E447B876}"/>
          </ac:picMkLst>
        </pc:picChg>
        <pc:picChg chg="add mod">
          <ac:chgData name="Thùy Linh Cao Thị" userId="657dcdab5d6ccfa5" providerId="LiveId" clId="{77975BC6-FF96-494C-84D0-8F3660408F9A}" dt="2021-04-24T14:43:42.508" v="622" actId="1076"/>
          <ac:picMkLst>
            <pc:docMk/>
            <pc:sldMk cId="2915411986" sldId="320"/>
            <ac:picMk id="4" creationId="{37EF3C6F-12BD-42CF-9E3F-EDCE3C5B517C}"/>
          </ac:picMkLst>
        </pc:picChg>
      </pc:sldChg>
      <pc:sldChg chg="add del">
        <pc:chgData name="Thùy Linh Cao Thị" userId="657dcdab5d6ccfa5" providerId="LiveId" clId="{77975BC6-FF96-494C-84D0-8F3660408F9A}" dt="2021-04-24T14:42:09.364" v="595"/>
        <pc:sldMkLst>
          <pc:docMk/>
          <pc:sldMk cId="1131168118" sldId="321"/>
        </pc:sldMkLst>
      </pc:sldChg>
      <pc:sldChg chg="addSp delSp modSp new mod">
        <pc:chgData name="Thùy Linh Cao Thị" userId="657dcdab5d6ccfa5" providerId="LiveId" clId="{77975BC6-FF96-494C-84D0-8F3660408F9A}" dt="2021-04-24T14:51:29.658" v="721" actId="20577"/>
        <pc:sldMkLst>
          <pc:docMk/>
          <pc:sldMk cId="1196246532" sldId="321"/>
        </pc:sldMkLst>
        <pc:spChg chg="del">
          <ac:chgData name="Thùy Linh Cao Thị" userId="657dcdab5d6ccfa5" providerId="LiveId" clId="{77975BC6-FF96-494C-84D0-8F3660408F9A}" dt="2021-04-24T14:45:00.646" v="634" actId="478"/>
          <ac:spMkLst>
            <pc:docMk/>
            <pc:sldMk cId="1196246532" sldId="321"/>
            <ac:spMk id="2" creationId="{68745167-794F-4644-B790-D34DC7A2EDE9}"/>
          </ac:spMkLst>
        </pc:spChg>
        <pc:spChg chg="del">
          <ac:chgData name="Thùy Linh Cao Thị" userId="657dcdab5d6ccfa5" providerId="LiveId" clId="{77975BC6-FF96-494C-84D0-8F3660408F9A}" dt="2021-04-24T14:44:57.875" v="633" actId="478"/>
          <ac:spMkLst>
            <pc:docMk/>
            <pc:sldMk cId="1196246532" sldId="321"/>
            <ac:spMk id="3" creationId="{996BAC00-D247-43CF-B7F6-602898DB18AA}"/>
          </ac:spMkLst>
        </pc:spChg>
        <pc:spChg chg="add mod">
          <ac:chgData name="Thùy Linh Cao Thị" userId="657dcdab5d6ccfa5" providerId="LiveId" clId="{77975BC6-FF96-494C-84D0-8F3660408F9A}" dt="2021-04-24T14:45:15.411" v="636"/>
          <ac:spMkLst>
            <pc:docMk/>
            <pc:sldMk cId="1196246532" sldId="321"/>
            <ac:spMk id="5" creationId="{3C71C586-F30F-418D-A9C6-7C486B7A53E1}"/>
          </ac:spMkLst>
        </pc:spChg>
        <pc:spChg chg="add mod">
          <ac:chgData name="Thùy Linh Cao Thị" userId="657dcdab5d6ccfa5" providerId="LiveId" clId="{77975BC6-FF96-494C-84D0-8F3660408F9A}" dt="2021-04-24T14:45:15.411" v="636"/>
          <ac:spMkLst>
            <pc:docMk/>
            <pc:sldMk cId="1196246532" sldId="321"/>
            <ac:spMk id="6" creationId="{ADC09137-D453-4298-A7DB-163A7433DE97}"/>
          </ac:spMkLst>
        </pc:spChg>
        <pc:spChg chg="add mod">
          <ac:chgData name="Thùy Linh Cao Thị" userId="657dcdab5d6ccfa5" providerId="LiveId" clId="{77975BC6-FF96-494C-84D0-8F3660408F9A}" dt="2021-04-24T14:51:29.658" v="721" actId="20577"/>
          <ac:spMkLst>
            <pc:docMk/>
            <pc:sldMk cId="1196246532" sldId="321"/>
            <ac:spMk id="7" creationId="{C17D4F6B-8E1F-456E-8E05-BF68FC6BC17B}"/>
          </ac:spMkLst>
        </pc:spChg>
        <pc:picChg chg="add mod">
          <ac:chgData name="Thùy Linh Cao Thị" userId="657dcdab5d6ccfa5" providerId="LiveId" clId="{77975BC6-FF96-494C-84D0-8F3660408F9A}" dt="2021-04-24T14:45:16.713" v="637" actId="1076"/>
          <ac:picMkLst>
            <pc:docMk/>
            <pc:sldMk cId="1196246532" sldId="321"/>
            <ac:picMk id="4" creationId="{339DA4F9-2AC4-4975-A645-5192D798B3D1}"/>
          </ac:picMkLst>
        </pc:picChg>
      </pc:sldChg>
      <pc:sldChg chg="addSp delSp modSp add mod">
        <pc:chgData name="Thùy Linh Cao Thị" userId="657dcdab5d6ccfa5" providerId="LiveId" clId="{77975BC6-FF96-494C-84D0-8F3660408F9A}" dt="2021-04-24T14:51:32.949" v="723" actId="20577"/>
        <pc:sldMkLst>
          <pc:docMk/>
          <pc:sldMk cId="1949923686" sldId="322"/>
        </pc:sldMkLst>
        <pc:spChg chg="add mod">
          <ac:chgData name="Thùy Linh Cao Thị" userId="657dcdab5d6ccfa5" providerId="LiveId" clId="{77975BC6-FF96-494C-84D0-8F3660408F9A}" dt="2021-04-24T14:47:36.994" v="657" actId="5793"/>
          <ac:spMkLst>
            <pc:docMk/>
            <pc:sldMk cId="1949923686" sldId="322"/>
            <ac:spMk id="2" creationId="{0FB46B58-9015-49BF-8EC0-6C7603FBF283}"/>
          </ac:spMkLst>
        </pc:spChg>
        <pc:spChg chg="mod">
          <ac:chgData name="Thùy Linh Cao Thị" userId="657dcdab5d6ccfa5" providerId="LiveId" clId="{77975BC6-FF96-494C-84D0-8F3660408F9A}" dt="2021-04-24T14:51:32.949" v="723" actId="20577"/>
          <ac:spMkLst>
            <pc:docMk/>
            <pc:sldMk cId="1949923686" sldId="322"/>
            <ac:spMk id="7" creationId="{C17D4F6B-8E1F-456E-8E05-BF68FC6BC17B}"/>
          </ac:spMkLst>
        </pc:spChg>
        <pc:spChg chg="add mod">
          <ac:chgData name="Thùy Linh Cao Thị" userId="657dcdab5d6ccfa5" providerId="LiveId" clId="{77975BC6-FF96-494C-84D0-8F3660408F9A}" dt="2021-04-24T14:48:58.641" v="683" actId="15"/>
          <ac:spMkLst>
            <pc:docMk/>
            <pc:sldMk cId="1949923686" sldId="322"/>
            <ac:spMk id="8" creationId="{C7E5CC78-7668-4E90-8D9E-595FFE5408C5}"/>
          </ac:spMkLst>
        </pc:spChg>
        <pc:picChg chg="add mod">
          <ac:chgData name="Thùy Linh Cao Thị" userId="657dcdab5d6ccfa5" providerId="LiveId" clId="{77975BC6-FF96-494C-84D0-8F3660408F9A}" dt="2021-04-24T14:48:21.278" v="663" actId="14100"/>
          <ac:picMkLst>
            <pc:docMk/>
            <pc:sldMk cId="1949923686" sldId="322"/>
            <ac:picMk id="3" creationId="{D9212DFC-6B9B-4B84-813E-6E103C878E0B}"/>
          </ac:picMkLst>
        </pc:picChg>
        <pc:picChg chg="del">
          <ac:chgData name="Thùy Linh Cao Thị" userId="657dcdab5d6ccfa5" providerId="LiveId" clId="{77975BC6-FF96-494C-84D0-8F3660408F9A}" dt="2021-04-24T14:45:34.009" v="639" actId="478"/>
          <ac:picMkLst>
            <pc:docMk/>
            <pc:sldMk cId="1949923686" sldId="322"/>
            <ac:picMk id="4" creationId="{339DA4F9-2AC4-4975-A645-5192D798B3D1}"/>
          </ac:picMkLst>
        </pc:picChg>
      </pc:sldChg>
      <pc:sldChg chg="delSp modSp add mod">
        <pc:chgData name="Thùy Linh Cao Thị" userId="657dcdab5d6ccfa5" providerId="LiveId" clId="{77975BC6-FF96-494C-84D0-8F3660408F9A}" dt="2021-04-24T14:51:36.225" v="725" actId="20577"/>
        <pc:sldMkLst>
          <pc:docMk/>
          <pc:sldMk cId="2598327353" sldId="323"/>
        </pc:sldMkLst>
        <pc:spChg chg="mod">
          <ac:chgData name="Thùy Linh Cao Thị" userId="657dcdab5d6ccfa5" providerId="LiveId" clId="{77975BC6-FF96-494C-84D0-8F3660408F9A}" dt="2021-04-24T14:50:54.698" v="710" actId="14100"/>
          <ac:spMkLst>
            <pc:docMk/>
            <pc:sldMk cId="2598327353" sldId="323"/>
            <ac:spMk id="2" creationId="{0FB46B58-9015-49BF-8EC0-6C7603FBF283}"/>
          </ac:spMkLst>
        </pc:spChg>
        <pc:spChg chg="mod">
          <ac:chgData name="Thùy Linh Cao Thị" userId="657dcdab5d6ccfa5" providerId="LiveId" clId="{77975BC6-FF96-494C-84D0-8F3660408F9A}" dt="2021-04-24T14:51:36.225" v="725" actId="20577"/>
          <ac:spMkLst>
            <pc:docMk/>
            <pc:sldMk cId="2598327353" sldId="323"/>
            <ac:spMk id="7" creationId="{C17D4F6B-8E1F-456E-8E05-BF68FC6BC17B}"/>
          </ac:spMkLst>
        </pc:spChg>
        <pc:spChg chg="del mod">
          <ac:chgData name="Thùy Linh Cao Thị" userId="657dcdab5d6ccfa5" providerId="LiveId" clId="{77975BC6-FF96-494C-84D0-8F3660408F9A}" dt="2021-04-24T14:50:58.378" v="711" actId="478"/>
          <ac:spMkLst>
            <pc:docMk/>
            <pc:sldMk cId="2598327353" sldId="323"/>
            <ac:spMk id="8" creationId="{C7E5CC78-7668-4E90-8D9E-595FFE5408C5}"/>
          </ac:spMkLst>
        </pc:spChg>
        <pc:picChg chg="del">
          <ac:chgData name="Thùy Linh Cao Thị" userId="657dcdab5d6ccfa5" providerId="LiveId" clId="{77975BC6-FF96-494C-84D0-8F3660408F9A}" dt="2021-04-24T14:50:02.033" v="685" actId="478"/>
          <ac:picMkLst>
            <pc:docMk/>
            <pc:sldMk cId="2598327353" sldId="323"/>
            <ac:picMk id="3" creationId="{D9212DFC-6B9B-4B84-813E-6E103C878E0B}"/>
          </ac:picMkLst>
        </pc:picChg>
      </pc:sldChg>
      <pc:sldChg chg="addSp delSp modSp add mod">
        <pc:chgData name="Thùy Linh Cao Thị" userId="657dcdab5d6ccfa5" providerId="LiveId" clId="{77975BC6-FF96-494C-84D0-8F3660408F9A}" dt="2021-04-24T14:54:17.507" v="839" actId="5793"/>
        <pc:sldMkLst>
          <pc:docMk/>
          <pc:sldMk cId="3964350686" sldId="324"/>
        </pc:sldMkLst>
        <pc:spChg chg="del">
          <ac:chgData name="Thùy Linh Cao Thị" userId="657dcdab5d6ccfa5" providerId="LiveId" clId="{77975BC6-FF96-494C-84D0-8F3660408F9A}" dt="2021-04-24T14:51:06.082" v="713" actId="478"/>
          <ac:spMkLst>
            <pc:docMk/>
            <pc:sldMk cId="3964350686" sldId="324"/>
            <ac:spMk id="2" creationId="{0FB46B58-9015-49BF-8EC0-6C7603FBF283}"/>
          </ac:spMkLst>
        </pc:spChg>
        <pc:spChg chg="add mod">
          <ac:chgData name="Thùy Linh Cao Thị" userId="657dcdab5d6ccfa5" providerId="LiveId" clId="{77975BC6-FF96-494C-84D0-8F3660408F9A}" dt="2021-04-24T14:54:17.507" v="839" actId="5793"/>
          <ac:spMkLst>
            <pc:docMk/>
            <pc:sldMk cId="3964350686" sldId="324"/>
            <ac:spMk id="3" creationId="{573201BD-269B-4C73-9767-D23F776FEDD8}"/>
          </ac:spMkLst>
        </pc:spChg>
        <pc:spChg chg="mod">
          <ac:chgData name="Thùy Linh Cao Thị" userId="657dcdab5d6ccfa5" providerId="LiveId" clId="{77975BC6-FF96-494C-84D0-8F3660408F9A}" dt="2021-04-24T14:51:57.801" v="792" actId="20577"/>
          <ac:spMkLst>
            <pc:docMk/>
            <pc:sldMk cId="3964350686" sldId="324"/>
            <ac:spMk id="7" creationId="{C17D4F6B-8E1F-456E-8E05-BF68FC6BC17B}"/>
          </ac:spMkLst>
        </pc:spChg>
      </pc:sldChg>
      <pc:sldChg chg="delSp modSp add mod">
        <pc:chgData name="Thùy Linh Cao Thị" userId="657dcdab5d6ccfa5" providerId="LiveId" clId="{77975BC6-FF96-494C-84D0-8F3660408F9A}" dt="2021-04-24T14:57:05.229" v="919" actId="1076"/>
        <pc:sldMkLst>
          <pc:docMk/>
          <pc:sldMk cId="1517673117" sldId="325"/>
        </pc:sldMkLst>
        <pc:spChg chg="del">
          <ac:chgData name="Thùy Linh Cao Thị" userId="657dcdab5d6ccfa5" providerId="LiveId" clId="{77975BC6-FF96-494C-84D0-8F3660408F9A}" dt="2021-04-24T14:54:34.610" v="841" actId="478"/>
          <ac:spMkLst>
            <pc:docMk/>
            <pc:sldMk cId="1517673117" sldId="325"/>
            <ac:spMk id="2" creationId="{0FB46B58-9015-49BF-8EC0-6C7603FBF283}"/>
          </ac:spMkLst>
        </pc:spChg>
        <pc:spChg chg="mod">
          <ac:chgData name="Thùy Linh Cao Thị" userId="657dcdab5d6ccfa5" providerId="LiveId" clId="{77975BC6-FF96-494C-84D0-8F3660408F9A}" dt="2021-04-24T14:57:03.643" v="918" actId="20577"/>
          <ac:spMkLst>
            <pc:docMk/>
            <pc:sldMk cId="1517673117" sldId="325"/>
            <ac:spMk id="5" creationId="{3C71C586-F30F-418D-A9C6-7C486B7A53E1}"/>
          </ac:spMkLst>
        </pc:spChg>
        <pc:spChg chg="mod">
          <ac:chgData name="Thùy Linh Cao Thị" userId="657dcdab5d6ccfa5" providerId="LiveId" clId="{77975BC6-FF96-494C-84D0-8F3660408F9A}" dt="2021-04-24T14:54:41.971" v="861" actId="20577"/>
          <ac:spMkLst>
            <pc:docMk/>
            <pc:sldMk cId="1517673117" sldId="325"/>
            <ac:spMk id="6" creationId="{ADC09137-D453-4298-A7DB-163A7433DE97}"/>
          </ac:spMkLst>
        </pc:spChg>
        <pc:spChg chg="mod">
          <ac:chgData name="Thùy Linh Cao Thị" userId="657dcdab5d6ccfa5" providerId="LiveId" clId="{77975BC6-FF96-494C-84D0-8F3660408F9A}" dt="2021-04-24T14:57:05.229" v="919" actId="1076"/>
          <ac:spMkLst>
            <pc:docMk/>
            <pc:sldMk cId="1517673117" sldId="325"/>
            <ac:spMk id="7" creationId="{C17D4F6B-8E1F-456E-8E05-BF68FC6BC17B}"/>
          </ac:spMkLst>
        </pc:spChg>
      </pc:sldChg>
      <pc:sldChg chg="addSp delSp modSp add mod">
        <pc:chgData name="Thùy Linh Cao Thị" userId="657dcdab5d6ccfa5" providerId="LiveId" clId="{77975BC6-FF96-494C-84D0-8F3660408F9A}" dt="2021-04-24T14:57:47.490" v="923" actId="1076"/>
        <pc:sldMkLst>
          <pc:docMk/>
          <pc:sldMk cId="141366969" sldId="326"/>
        </pc:sldMkLst>
        <pc:spChg chg="del">
          <ac:chgData name="Thùy Linh Cao Thị" userId="657dcdab5d6ccfa5" providerId="LiveId" clId="{77975BC6-FF96-494C-84D0-8F3660408F9A}" dt="2021-04-24T14:57:30.645" v="921" actId="478"/>
          <ac:spMkLst>
            <pc:docMk/>
            <pc:sldMk cId="141366969" sldId="326"/>
            <ac:spMk id="7" creationId="{C17D4F6B-8E1F-456E-8E05-BF68FC6BC17B}"/>
          </ac:spMkLst>
        </pc:spChg>
        <pc:picChg chg="add mod">
          <ac:chgData name="Thùy Linh Cao Thị" userId="657dcdab5d6ccfa5" providerId="LiveId" clId="{77975BC6-FF96-494C-84D0-8F3660408F9A}" dt="2021-04-24T14:57:47.490" v="923" actId="1076"/>
          <ac:picMkLst>
            <pc:docMk/>
            <pc:sldMk cId="141366969" sldId="326"/>
            <ac:picMk id="2" creationId="{ABD9DA5F-A9E2-49B6-81EF-A2377EE11282}"/>
          </ac:picMkLst>
        </pc:picChg>
      </pc:sldChg>
      <pc:sldChg chg="addSp delSp modSp add mod">
        <pc:chgData name="Thùy Linh Cao Thị" userId="657dcdab5d6ccfa5" providerId="LiveId" clId="{77975BC6-FF96-494C-84D0-8F3660408F9A}" dt="2021-04-24T14:59:47.010" v="946" actId="14100"/>
        <pc:sldMkLst>
          <pc:docMk/>
          <pc:sldMk cId="2045342577" sldId="327"/>
        </pc:sldMkLst>
        <pc:spChg chg="add mod">
          <ac:chgData name="Thùy Linh Cao Thị" userId="657dcdab5d6ccfa5" providerId="LiveId" clId="{77975BC6-FF96-494C-84D0-8F3660408F9A}" dt="2021-04-24T14:59:18.480" v="942" actId="15"/>
          <ac:spMkLst>
            <pc:docMk/>
            <pc:sldMk cId="2045342577" sldId="327"/>
            <ac:spMk id="3" creationId="{17364759-156D-498A-8FA6-F103B398F974}"/>
          </ac:spMkLst>
        </pc:spChg>
        <pc:picChg chg="del">
          <ac:chgData name="Thùy Linh Cao Thị" userId="657dcdab5d6ccfa5" providerId="LiveId" clId="{77975BC6-FF96-494C-84D0-8F3660408F9A}" dt="2021-04-24T14:58:41.803" v="925" actId="478"/>
          <ac:picMkLst>
            <pc:docMk/>
            <pc:sldMk cId="2045342577" sldId="327"/>
            <ac:picMk id="2" creationId="{ABD9DA5F-A9E2-49B6-81EF-A2377EE11282}"/>
          </ac:picMkLst>
        </pc:picChg>
        <pc:picChg chg="add mod">
          <ac:chgData name="Thùy Linh Cao Thị" userId="657dcdab5d6ccfa5" providerId="LiveId" clId="{77975BC6-FF96-494C-84D0-8F3660408F9A}" dt="2021-04-24T14:59:47.010" v="946" actId="14100"/>
          <ac:picMkLst>
            <pc:docMk/>
            <pc:sldMk cId="2045342577" sldId="327"/>
            <ac:picMk id="4" creationId="{1855846A-F228-4A07-997B-80DF43784882}"/>
          </ac:picMkLst>
        </pc:picChg>
      </pc:sldChg>
      <pc:sldChg chg="delSp modSp add mod">
        <pc:chgData name="Thùy Linh Cao Thị" userId="657dcdab5d6ccfa5" providerId="LiveId" clId="{77975BC6-FF96-494C-84D0-8F3660408F9A}" dt="2021-04-24T15:01:45.416" v="995" actId="1076"/>
        <pc:sldMkLst>
          <pc:docMk/>
          <pc:sldMk cId="2286409673" sldId="328"/>
        </pc:sldMkLst>
        <pc:spChg chg="mod">
          <ac:chgData name="Thùy Linh Cao Thị" userId="657dcdab5d6ccfa5" providerId="LiveId" clId="{77975BC6-FF96-494C-84D0-8F3660408F9A}" dt="2021-04-24T15:01:45.416" v="995" actId="1076"/>
          <ac:spMkLst>
            <pc:docMk/>
            <pc:sldMk cId="2286409673" sldId="328"/>
            <ac:spMk id="3" creationId="{17364759-156D-498A-8FA6-F103B398F974}"/>
          </ac:spMkLst>
        </pc:spChg>
        <pc:spChg chg="mod">
          <ac:chgData name="Thùy Linh Cao Thị" userId="657dcdab5d6ccfa5" providerId="LiveId" clId="{77975BC6-FF96-494C-84D0-8F3660408F9A}" dt="2021-04-24T15:00:21.057" v="950" actId="20577"/>
          <ac:spMkLst>
            <pc:docMk/>
            <pc:sldMk cId="2286409673" sldId="328"/>
            <ac:spMk id="5" creationId="{3C71C586-F30F-418D-A9C6-7C486B7A53E1}"/>
          </ac:spMkLst>
        </pc:spChg>
        <pc:spChg chg="mod">
          <ac:chgData name="Thùy Linh Cao Thị" userId="657dcdab5d6ccfa5" providerId="LiveId" clId="{77975BC6-FF96-494C-84D0-8F3660408F9A}" dt="2021-04-24T15:00:45.939" v="965" actId="113"/>
          <ac:spMkLst>
            <pc:docMk/>
            <pc:sldMk cId="2286409673" sldId="328"/>
            <ac:spMk id="6" creationId="{ADC09137-D453-4298-A7DB-163A7433DE97}"/>
          </ac:spMkLst>
        </pc:spChg>
        <pc:picChg chg="del">
          <ac:chgData name="Thùy Linh Cao Thị" userId="657dcdab5d6ccfa5" providerId="LiveId" clId="{77975BC6-FF96-494C-84D0-8F3660408F9A}" dt="2021-04-24T15:00:14.394" v="948" actId="478"/>
          <ac:picMkLst>
            <pc:docMk/>
            <pc:sldMk cId="2286409673" sldId="328"/>
            <ac:picMk id="4" creationId="{1855846A-F228-4A07-997B-80DF43784882}"/>
          </ac:picMkLst>
        </pc:picChg>
      </pc:sldChg>
      <pc:sldChg chg="addSp delSp modSp add mod">
        <pc:chgData name="Thùy Linh Cao Thị" userId="657dcdab5d6ccfa5" providerId="LiveId" clId="{77975BC6-FF96-494C-84D0-8F3660408F9A}" dt="2021-04-24T15:11:17.667" v="1148" actId="207"/>
        <pc:sldMkLst>
          <pc:docMk/>
          <pc:sldMk cId="4202930574" sldId="329"/>
        </pc:sldMkLst>
        <pc:spChg chg="add mod">
          <ac:chgData name="Thùy Linh Cao Thị" userId="657dcdab5d6ccfa5" providerId="LiveId" clId="{77975BC6-FF96-494C-84D0-8F3660408F9A}" dt="2021-04-24T15:11:17.667" v="1148" actId="207"/>
          <ac:spMkLst>
            <pc:docMk/>
            <pc:sldMk cId="4202930574" sldId="329"/>
            <ac:spMk id="2" creationId="{51788E76-92F0-4813-9255-3A5CBA904617}"/>
          </ac:spMkLst>
        </pc:spChg>
        <pc:spChg chg="del mod">
          <ac:chgData name="Thùy Linh Cao Thị" userId="657dcdab5d6ccfa5" providerId="LiveId" clId="{77975BC6-FF96-494C-84D0-8F3660408F9A}" dt="2021-04-24T15:02:03.304" v="999"/>
          <ac:spMkLst>
            <pc:docMk/>
            <pc:sldMk cId="4202930574" sldId="329"/>
            <ac:spMk id="3" creationId="{17364759-156D-498A-8FA6-F103B398F974}"/>
          </ac:spMkLst>
        </pc:spChg>
        <pc:spChg chg="add mod">
          <ac:chgData name="Thùy Linh Cao Thị" userId="657dcdab5d6ccfa5" providerId="LiveId" clId="{77975BC6-FF96-494C-84D0-8F3660408F9A}" dt="2021-04-24T15:04:56.718" v="1086" actId="14100"/>
          <ac:spMkLst>
            <pc:docMk/>
            <pc:sldMk cId="4202930574" sldId="329"/>
            <ac:spMk id="7" creationId="{94341B1A-6EB4-41FA-BA3B-B0732D1757F8}"/>
          </ac:spMkLst>
        </pc:spChg>
        <pc:spChg chg="add mod">
          <ac:chgData name="Thùy Linh Cao Thị" userId="657dcdab5d6ccfa5" providerId="LiveId" clId="{77975BC6-FF96-494C-84D0-8F3660408F9A}" dt="2021-04-24T15:07:32.666" v="1105" actId="20577"/>
          <ac:spMkLst>
            <pc:docMk/>
            <pc:sldMk cId="4202930574" sldId="329"/>
            <ac:spMk id="8" creationId="{A8174140-CFCE-4B30-A285-D6DD88F177F2}"/>
          </ac:spMkLst>
        </pc:spChg>
        <pc:spChg chg="add del mod">
          <ac:chgData name="Thùy Linh Cao Thị" userId="657dcdab5d6ccfa5" providerId="LiveId" clId="{77975BC6-FF96-494C-84D0-8F3660408F9A}" dt="2021-04-24T15:10:36.709" v="1142"/>
          <ac:spMkLst>
            <pc:docMk/>
            <pc:sldMk cId="4202930574" sldId="329"/>
            <ac:spMk id="11" creationId="{BDE498DC-2A55-4B2E-876B-0AE81C67B69F}"/>
          </ac:spMkLst>
        </pc:spChg>
        <pc:spChg chg="add mod">
          <ac:chgData name="Thùy Linh Cao Thị" userId="657dcdab5d6ccfa5" providerId="LiveId" clId="{77975BC6-FF96-494C-84D0-8F3660408F9A}" dt="2021-04-24T15:11:08.169" v="1147" actId="14100"/>
          <ac:spMkLst>
            <pc:docMk/>
            <pc:sldMk cId="4202930574" sldId="329"/>
            <ac:spMk id="12" creationId="{A81C5C80-2587-4954-BDFB-91E959847F02}"/>
          </ac:spMkLst>
        </pc:spChg>
        <pc:picChg chg="add mod">
          <ac:chgData name="Thùy Linh Cao Thị" userId="657dcdab5d6ccfa5" providerId="LiveId" clId="{77975BC6-FF96-494C-84D0-8F3660408F9A}" dt="2021-04-24T15:10:48.312" v="1145" actId="14100"/>
          <ac:picMkLst>
            <pc:docMk/>
            <pc:sldMk cId="4202930574" sldId="329"/>
            <ac:picMk id="4" creationId="{3388444B-DB32-4CD9-A21E-53B5CD1D5DFA}"/>
          </ac:picMkLst>
        </pc:picChg>
        <pc:picChg chg="add mod">
          <ac:chgData name="Thùy Linh Cao Thị" userId="657dcdab5d6ccfa5" providerId="LiveId" clId="{77975BC6-FF96-494C-84D0-8F3660408F9A}" dt="2021-04-24T15:07:49.904" v="1107" actId="1076"/>
          <ac:picMkLst>
            <pc:docMk/>
            <pc:sldMk cId="4202930574" sldId="329"/>
            <ac:picMk id="9" creationId="{64E2BC30-3064-483B-9899-D076E546E584}"/>
          </ac:picMkLst>
        </pc:picChg>
        <pc:picChg chg="add del">
          <ac:chgData name="Thùy Linh Cao Thị" userId="657dcdab5d6ccfa5" providerId="LiveId" clId="{77975BC6-FF96-494C-84D0-8F3660408F9A}" dt="2021-04-24T15:08:03.915" v="1109" actId="478"/>
          <ac:picMkLst>
            <pc:docMk/>
            <pc:sldMk cId="4202930574" sldId="329"/>
            <ac:picMk id="10" creationId="{37DBF3D0-E400-4567-B7A7-06DB7863A05D}"/>
          </ac:picMkLst>
        </pc:picChg>
      </pc:sldChg>
      <pc:sldChg chg="delSp modSp add mod">
        <pc:chgData name="Thùy Linh Cao Thị" userId="657dcdab5d6ccfa5" providerId="LiveId" clId="{77975BC6-FF96-494C-84D0-8F3660408F9A}" dt="2021-04-24T15:13:30.795" v="1231" actId="207"/>
        <pc:sldMkLst>
          <pc:docMk/>
          <pc:sldMk cId="315089326" sldId="330"/>
        </pc:sldMkLst>
        <pc:spChg chg="mod">
          <ac:chgData name="Thùy Linh Cao Thị" userId="657dcdab5d6ccfa5" providerId="LiveId" clId="{77975BC6-FF96-494C-84D0-8F3660408F9A}" dt="2021-04-24T15:12:33.474" v="1209" actId="207"/>
          <ac:spMkLst>
            <pc:docMk/>
            <pc:sldMk cId="315089326" sldId="330"/>
            <ac:spMk id="2" creationId="{51788E76-92F0-4813-9255-3A5CBA904617}"/>
          </ac:spMkLst>
        </pc:spChg>
        <pc:spChg chg="mod">
          <ac:chgData name="Thùy Linh Cao Thị" userId="657dcdab5d6ccfa5" providerId="LiveId" clId="{77975BC6-FF96-494C-84D0-8F3660408F9A}" dt="2021-04-24T15:11:43.469" v="1186" actId="20577"/>
          <ac:spMkLst>
            <pc:docMk/>
            <pc:sldMk cId="315089326" sldId="330"/>
            <ac:spMk id="7" creationId="{94341B1A-6EB4-41FA-BA3B-B0732D1757F8}"/>
          </ac:spMkLst>
        </pc:spChg>
        <pc:spChg chg="del">
          <ac:chgData name="Thùy Linh Cao Thị" userId="657dcdab5d6ccfa5" providerId="LiveId" clId="{77975BC6-FF96-494C-84D0-8F3660408F9A}" dt="2021-04-24T15:12:55.480" v="1211" actId="478"/>
          <ac:spMkLst>
            <pc:docMk/>
            <pc:sldMk cId="315089326" sldId="330"/>
            <ac:spMk id="8" creationId="{A8174140-CFCE-4B30-A285-D6DD88F177F2}"/>
          </ac:spMkLst>
        </pc:spChg>
        <pc:spChg chg="mod">
          <ac:chgData name="Thùy Linh Cao Thị" userId="657dcdab5d6ccfa5" providerId="LiveId" clId="{77975BC6-FF96-494C-84D0-8F3660408F9A}" dt="2021-04-24T15:13:30.795" v="1231" actId="207"/>
          <ac:spMkLst>
            <pc:docMk/>
            <pc:sldMk cId="315089326" sldId="330"/>
            <ac:spMk id="12" creationId="{A81C5C80-2587-4954-BDFB-91E959847F02}"/>
          </ac:spMkLst>
        </pc:spChg>
        <pc:picChg chg="del">
          <ac:chgData name="Thùy Linh Cao Thị" userId="657dcdab5d6ccfa5" providerId="LiveId" clId="{77975BC6-FF96-494C-84D0-8F3660408F9A}" dt="2021-04-24T15:11:53.241" v="1187" actId="478"/>
          <ac:picMkLst>
            <pc:docMk/>
            <pc:sldMk cId="315089326" sldId="330"/>
            <ac:picMk id="4" creationId="{3388444B-DB32-4CD9-A21E-53B5CD1D5DFA}"/>
          </ac:picMkLst>
        </pc:picChg>
        <pc:picChg chg="del">
          <ac:chgData name="Thùy Linh Cao Thị" userId="657dcdab5d6ccfa5" providerId="LiveId" clId="{77975BC6-FF96-494C-84D0-8F3660408F9A}" dt="2021-04-24T15:12:50.517" v="1210" actId="478"/>
          <ac:picMkLst>
            <pc:docMk/>
            <pc:sldMk cId="315089326" sldId="330"/>
            <ac:picMk id="9" creationId="{64E2BC30-3064-483B-9899-D076E546E584}"/>
          </ac:picMkLst>
        </pc:picChg>
      </pc:sldChg>
      <pc:sldChg chg="addSp delSp modSp add mod">
        <pc:chgData name="Thùy Linh Cao Thị" userId="657dcdab5d6ccfa5" providerId="LiveId" clId="{77975BC6-FF96-494C-84D0-8F3660408F9A}" dt="2021-04-24T15:15:52.278" v="1247" actId="1076"/>
        <pc:sldMkLst>
          <pc:docMk/>
          <pc:sldMk cId="1640145321" sldId="331"/>
        </pc:sldMkLst>
        <pc:spChg chg="mod">
          <ac:chgData name="Thùy Linh Cao Thị" userId="657dcdab5d6ccfa5" providerId="LiveId" clId="{77975BC6-FF96-494C-84D0-8F3660408F9A}" dt="2021-04-24T15:15:25.439" v="1243" actId="207"/>
          <ac:spMkLst>
            <pc:docMk/>
            <pc:sldMk cId="1640145321" sldId="331"/>
            <ac:spMk id="2" creationId="{51788E76-92F0-4813-9255-3A5CBA904617}"/>
          </ac:spMkLst>
        </pc:spChg>
        <pc:spChg chg="del">
          <ac:chgData name="Thùy Linh Cao Thị" userId="657dcdab5d6ccfa5" providerId="LiveId" clId="{77975BC6-FF96-494C-84D0-8F3660408F9A}" dt="2021-04-24T15:15:44.465" v="1244" actId="478"/>
          <ac:spMkLst>
            <pc:docMk/>
            <pc:sldMk cId="1640145321" sldId="331"/>
            <ac:spMk id="12" creationId="{A81C5C80-2587-4954-BDFB-91E959847F02}"/>
          </ac:spMkLst>
        </pc:spChg>
        <pc:picChg chg="add mod">
          <ac:chgData name="Thùy Linh Cao Thị" userId="657dcdab5d6ccfa5" providerId="LiveId" clId="{77975BC6-FF96-494C-84D0-8F3660408F9A}" dt="2021-04-24T15:15:52.278" v="1247" actId="1076"/>
          <ac:picMkLst>
            <pc:docMk/>
            <pc:sldMk cId="1640145321" sldId="331"/>
            <ac:picMk id="3" creationId="{0D0AAD60-3AA0-4001-9027-CF1909FE56F7}"/>
          </ac:picMkLst>
        </pc:picChg>
      </pc:sldChg>
      <pc:sldChg chg="addSp delSp modSp add mod">
        <pc:chgData name="Thùy Linh Cao Thị" userId="657dcdab5d6ccfa5" providerId="LiveId" clId="{77975BC6-FF96-494C-84D0-8F3660408F9A}" dt="2021-04-24T15:17:00.269" v="1258" actId="14100"/>
        <pc:sldMkLst>
          <pc:docMk/>
          <pc:sldMk cId="2664597872" sldId="332"/>
        </pc:sldMkLst>
        <pc:spChg chg="mod">
          <ac:chgData name="Thùy Linh Cao Thị" userId="657dcdab5d6ccfa5" providerId="LiveId" clId="{77975BC6-FF96-494C-84D0-8F3660408F9A}" dt="2021-04-24T15:16:35.858" v="1253" actId="207"/>
          <ac:spMkLst>
            <pc:docMk/>
            <pc:sldMk cId="2664597872" sldId="332"/>
            <ac:spMk id="2" creationId="{51788E76-92F0-4813-9255-3A5CBA904617}"/>
          </ac:spMkLst>
        </pc:spChg>
        <pc:picChg chg="del">
          <ac:chgData name="Thùy Linh Cao Thị" userId="657dcdab5d6ccfa5" providerId="LiveId" clId="{77975BC6-FF96-494C-84D0-8F3660408F9A}" dt="2021-04-24T15:16:36.995" v="1254" actId="478"/>
          <ac:picMkLst>
            <pc:docMk/>
            <pc:sldMk cId="2664597872" sldId="332"/>
            <ac:picMk id="3" creationId="{0D0AAD60-3AA0-4001-9027-CF1909FE56F7}"/>
          </ac:picMkLst>
        </pc:picChg>
        <pc:picChg chg="add mod">
          <ac:chgData name="Thùy Linh Cao Thị" userId="657dcdab5d6ccfa5" providerId="LiveId" clId="{77975BC6-FF96-494C-84D0-8F3660408F9A}" dt="2021-04-24T15:17:00.269" v="1258" actId="14100"/>
          <ac:picMkLst>
            <pc:docMk/>
            <pc:sldMk cId="2664597872" sldId="332"/>
            <ac:picMk id="4" creationId="{01078FC0-060C-4BC1-BF8E-69F12010F54A}"/>
          </ac:picMkLst>
        </pc:picChg>
      </pc:sldChg>
      <pc:sldChg chg="addSp delSp modSp add mod">
        <pc:chgData name="Thùy Linh Cao Thị" userId="657dcdab5d6ccfa5" providerId="LiveId" clId="{77975BC6-FF96-494C-84D0-8F3660408F9A}" dt="2021-04-24T15:20:44.125" v="1344" actId="20577"/>
        <pc:sldMkLst>
          <pc:docMk/>
          <pc:sldMk cId="528933105" sldId="333"/>
        </pc:sldMkLst>
        <pc:spChg chg="mod">
          <ac:chgData name="Thùy Linh Cao Thị" userId="657dcdab5d6ccfa5" providerId="LiveId" clId="{77975BC6-FF96-494C-84D0-8F3660408F9A}" dt="2021-04-24T15:20:44.125" v="1344" actId="20577"/>
          <ac:spMkLst>
            <pc:docMk/>
            <pc:sldMk cId="528933105" sldId="333"/>
            <ac:spMk id="2" creationId="{51788E76-92F0-4813-9255-3A5CBA904617}"/>
          </ac:spMkLst>
        </pc:spChg>
        <pc:spChg chg="mod">
          <ac:chgData name="Thùy Linh Cao Thị" userId="657dcdab5d6ccfa5" providerId="LiveId" clId="{77975BC6-FF96-494C-84D0-8F3660408F9A}" dt="2021-04-24T15:20:37.880" v="1326" actId="14100"/>
          <ac:spMkLst>
            <pc:docMk/>
            <pc:sldMk cId="528933105" sldId="333"/>
            <ac:spMk id="7" creationId="{94341B1A-6EB4-41FA-BA3B-B0732D1757F8}"/>
          </ac:spMkLst>
        </pc:spChg>
        <pc:spChg chg="add mod">
          <ac:chgData name="Thùy Linh Cao Thị" userId="657dcdab5d6ccfa5" providerId="LiveId" clId="{77975BC6-FF96-494C-84D0-8F3660408F9A}" dt="2021-04-24T15:19:15.259" v="1287" actId="5793"/>
          <ac:spMkLst>
            <pc:docMk/>
            <pc:sldMk cId="528933105" sldId="333"/>
            <ac:spMk id="8" creationId="{51986C98-2892-40E4-B159-1FC1AE442F5A}"/>
          </ac:spMkLst>
        </pc:spChg>
        <pc:picChg chg="add mod">
          <ac:chgData name="Thùy Linh Cao Thị" userId="657dcdab5d6ccfa5" providerId="LiveId" clId="{77975BC6-FF96-494C-84D0-8F3660408F9A}" dt="2021-04-24T15:19:01.226" v="1279" actId="14100"/>
          <ac:picMkLst>
            <pc:docMk/>
            <pc:sldMk cId="528933105" sldId="333"/>
            <ac:picMk id="3" creationId="{9FA50CAD-AB6B-4A06-8DED-9DE4C5BEF40B}"/>
          </ac:picMkLst>
        </pc:picChg>
        <pc:picChg chg="del">
          <ac:chgData name="Thùy Linh Cao Thị" userId="657dcdab5d6ccfa5" providerId="LiveId" clId="{77975BC6-FF96-494C-84D0-8F3660408F9A}" dt="2021-04-24T15:18:10.915" v="1272" actId="478"/>
          <ac:picMkLst>
            <pc:docMk/>
            <pc:sldMk cId="528933105" sldId="333"/>
            <ac:picMk id="4" creationId="{01078FC0-060C-4BC1-BF8E-69F12010F54A}"/>
          </ac:picMkLst>
        </pc:picChg>
        <pc:picChg chg="add mod">
          <ac:chgData name="Thùy Linh Cao Thị" userId="657dcdab5d6ccfa5" providerId="LiveId" clId="{77975BC6-FF96-494C-84D0-8F3660408F9A}" dt="2021-04-24T15:19:29.743" v="1289" actId="1076"/>
          <ac:picMkLst>
            <pc:docMk/>
            <pc:sldMk cId="528933105" sldId="333"/>
            <ac:picMk id="9" creationId="{2BC9E9B6-FA16-4359-9451-B23A815E1F20}"/>
          </ac:picMkLst>
        </pc:picChg>
      </pc:sldChg>
      <pc:sldChg chg="add del">
        <pc:chgData name="Thùy Linh Cao Thị" userId="657dcdab5d6ccfa5" providerId="LiveId" clId="{77975BC6-FF96-494C-84D0-8F3660408F9A}" dt="2021-04-24T15:17:36.189" v="1261" actId="47"/>
        <pc:sldMkLst>
          <pc:docMk/>
          <pc:sldMk cId="631259917" sldId="334"/>
        </pc:sldMkLst>
      </pc:sldChg>
      <pc:sldChg chg="delSp modSp add mod">
        <pc:chgData name="Thùy Linh Cao Thị" userId="657dcdab5d6ccfa5" providerId="LiveId" clId="{77975BC6-FF96-494C-84D0-8F3660408F9A}" dt="2021-04-24T15:21:57.609" v="1383" actId="5793"/>
        <pc:sldMkLst>
          <pc:docMk/>
          <pc:sldMk cId="4280413585" sldId="334"/>
        </pc:sldMkLst>
        <pc:spChg chg="mod">
          <ac:chgData name="Thùy Linh Cao Thị" userId="657dcdab5d6ccfa5" providerId="LiveId" clId="{77975BC6-FF96-494C-84D0-8F3660408F9A}" dt="2021-04-24T15:21:57.609" v="1383" actId="5793"/>
          <ac:spMkLst>
            <pc:docMk/>
            <pc:sldMk cId="4280413585" sldId="334"/>
            <ac:spMk id="2" creationId="{51788E76-92F0-4813-9255-3A5CBA904617}"/>
          </ac:spMkLst>
        </pc:spChg>
        <pc:spChg chg="mod">
          <ac:chgData name="Thùy Linh Cao Thị" userId="657dcdab5d6ccfa5" providerId="LiveId" clId="{77975BC6-FF96-494C-84D0-8F3660408F9A}" dt="2021-04-24T15:20:10.240" v="1324" actId="14100"/>
          <ac:spMkLst>
            <pc:docMk/>
            <pc:sldMk cId="4280413585" sldId="334"/>
            <ac:spMk id="7" creationId="{94341B1A-6EB4-41FA-BA3B-B0732D1757F8}"/>
          </ac:spMkLst>
        </pc:spChg>
        <pc:spChg chg="del">
          <ac:chgData name="Thùy Linh Cao Thị" userId="657dcdab5d6ccfa5" providerId="LiveId" clId="{77975BC6-FF96-494C-84D0-8F3660408F9A}" dt="2021-04-24T15:21:01.128" v="1347" actId="478"/>
          <ac:spMkLst>
            <pc:docMk/>
            <pc:sldMk cId="4280413585" sldId="334"/>
            <ac:spMk id="8" creationId="{51986C98-2892-40E4-B159-1FC1AE442F5A}"/>
          </ac:spMkLst>
        </pc:spChg>
        <pc:picChg chg="del">
          <ac:chgData name="Thùy Linh Cao Thị" userId="657dcdab5d6ccfa5" providerId="LiveId" clId="{77975BC6-FF96-494C-84D0-8F3660408F9A}" dt="2021-04-24T15:20:48.405" v="1345" actId="478"/>
          <ac:picMkLst>
            <pc:docMk/>
            <pc:sldMk cId="4280413585" sldId="334"/>
            <ac:picMk id="3" creationId="{9FA50CAD-AB6B-4A06-8DED-9DE4C5BEF40B}"/>
          </ac:picMkLst>
        </pc:picChg>
        <pc:picChg chg="del">
          <ac:chgData name="Thùy Linh Cao Thị" userId="657dcdab5d6ccfa5" providerId="LiveId" clId="{77975BC6-FF96-494C-84D0-8F3660408F9A}" dt="2021-04-24T15:20:49.635" v="1346" actId="478"/>
          <ac:picMkLst>
            <pc:docMk/>
            <pc:sldMk cId="4280413585" sldId="334"/>
            <ac:picMk id="9" creationId="{2BC9E9B6-FA16-4359-9451-B23A815E1F20}"/>
          </ac:picMkLst>
        </pc:picChg>
      </pc:sldChg>
      <pc:sldChg chg="addSp delSp modSp add mod">
        <pc:chgData name="Thùy Linh Cao Thị" userId="657dcdab5d6ccfa5" providerId="LiveId" clId="{77975BC6-FF96-494C-84D0-8F3660408F9A}" dt="2021-04-24T15:22:56.896" v="1390" actId="1076"/>
        <pc:sldMkLst>
          <pc:docMk/>
          <pc:sldMk cId="3479845686" sldId="335"/>
        </pc:sldMkLst>
        <pc:spChg chg="del">
          <ac:chgData name="Thùy Linh Cao Thị" userId="657dcdab5d6ccfa5" providerId="LiveId" clId="{77975BC6-FF96-494C-84D0-8F3660408F9A}" dt="2021-04-24T15:22:27.576" v="1385" actId="478"/>
          <ac:spMkLst>
            <pc:docMk/>
            <pc:sldMk cId="3479845686" sldId="335"/>
            <ac:spMk id="2" creationId="{51788E76-92F0-4813-9255-3A5CBA904617}"/>
          </ac:spMkLst>
        </pc:spChg>
        <pc:picChg chg="add mod">
          <ac:chgData name="Thùy Linh Cao Thị" userId="657dcdab5d6ccfa5" providerId="LiveId" clId="{77975BC6-FF96-494C-84D0-8F3660408F9A}" dt="2021-04-24T15:22:56.896" v="1390" actId="1076"/>
          <ac:picMkLst>
            <pc:docMk/>
            <pc:sldMk cId="3479845686" sldId="335"/>
            <ac:picMk id="3" creationId="{ED506F35-1148-4352-B576-7A59B6FD3D1C}"/>
          </ac:picMkLst>
        </pc:picChg>
      </pc:sldChg>
      <pc:sldChg chg="addSp delSp modSp add mod">
        <pc:chgData name="Thùy Linh Cao Thị" userId="657dcdab5d6ccfa5" providerId="LiveId" clId="{77975BC6-FF96-494C-84D0-8F3660408F9A}" dt="2021-04-24T15:24:21.571" v="1410" actId="1076"/>
        <pc:sldMkLst>
          <pc:docMk/>
          <pc:sldMk cId="462816106" sldId="336"/>
        </pc:sldMkLst>
        <pc:spChg chg="add mod">
          <ac:chgData name="Thùy Linh Cao Thị" userId="657dcdab5d6ccfa5" providerId="LiveId" clId="{77975BC6-FF96-494C-84D0-8F3660408F9A}" dt="2021-04-24T15:24:05.625" v="1408" actId="5793"/>
          <ac:spMkLst>
            <pc:docMk/>
            <pc:sldMk cId="462816106" sldId="336"/>
            <ac:spMk id="2" creationId="{966CBE4F-2691-4B41-9996-5EEC62EBD4B5}"/>
          </ac:spMkLst>
        </pc:spChg>
        <pc:picChg chg="del">
          <ac:chgData name="Thùy Linh Cao Thị" userId="657dcdab5d6ccfa5" providerId="LiveId" clId="{77975BC6-FF96-494C-84D0-8F3660408F9A}" dt="2021-04-24T15:23:13.134" v="1392" actId="478"/>
          <ac:picMkLst>
            <pc:docMk/>
            <pc:sldMk cId="462816106" sldId="336"/>
            <ac:picMk id="3" creationId="{ED506F35-1148-4352-B576-7A59B6FD3D1C}"/>
          </ac:picMkLst>
        </pc:picChg>
        <pc:picChg chg="add mod">
          <ac:chgData name="Thùy Linh Cao Thị" userId="657dcdab5d6ccfa5" providerId="LiveId" clId="{77975BC6-FF96-494C-84D0-8F3660408F9A}" dt="2021-04-24T15:24:21.571" v="1410" actId="1076"/>
          <ac:picMkLst>
            <pc:docMk/>
            <pc:sldMk cId="462816106" sldId="336"/>
            <ac:picMk id="4" creationId="{D3B6E666-7B86-43C3-85D8-39ADE6411292}"/>
          </ac:picMkLst>
        </pc:picChg>
      </pc:sldChg>
      <pc:sldChg chg="addSp modSp add mod">
        <pc:chgData name="Thùy Linh Cao Thị" userId="657dcdab5d6ccfa5" providerId="LiveId" clId="{77975BC6-FF96-494C-84D0-8F3660408F9A}" dt="2021-04-24T15:32:51.928" v="1459" actId="5793"/>
        <pc:sldMkLst>
          <pc:docMk/>
          <pc:sldMk cId="3783183718" sldId="337"/>
        </pc:sldMkLst>
        <pc:spChg chg="add mod">
          <ac:chgData name="Thùy Linh Cao Thị" userId="657dcdab5d6ccfa5" providerId="LiveId" clId="{77975BC6-FF96-494C-84D0-8F3660408F9A}" dt="2021-04-24T15:32:51.928" v="1459" actId="5793"/>
          <ac:spMkLst>
            <pc:docMk/>
            <pc:sldMk cId="3783183718" sldId="337"/>
            <ac:spMk id="2" creationId="{A80DA531-5552-40AC-BE93-6C159C06AF5A}"/>
          </ac:spMkLst>
        </pc:spChg>
      </pc:sldChg>
      <pc:sldChg chg="delSp modSp add mod">
        <pc:chgData name="Thùy Linh Cao Thị" userId="657dcdab5d6ccfa5" providerId="LiveId" clId="{77975BC6-FF96-494C-84D0-8F3660408F9A}" dt="2021-04-24T15:36:59.679" v="1620" actId="1076"/>
        <pc:sldMkLst>
          <pc:docMk/>
          <pc:sldMk cId="929919000" sldId="338"/>
        </pc:sldMkLst>
        <pc:spChg chg="del mod">
          <ac:chgData name="Thùy Linh Cao Thị" userId="657dcdab5d6ccfa5" providerId="LiveId" clId="{77975BC6-FF96-494C-84D0-8F3660408F9A}" dt="2021-04-24T15:34:14.883" v="1545" actId="478"/>
          <ac:spMkLst>
            <pc:docMk/>
            <pc:sldMk cId="929919000" sldId="338"/>
            <ac:spMk id="2" creationId="{A80DA531-5552-40AC-BE93-6C159C06AF5A}"/>
          </ac:spMkLst>
        </pc:spChg>
        <pc:spChg chg="mod">
          <ac:chgData name="Thùy Linh Cao Thị" userId="657dcdab5d6ccfa5" providerId="LiveId" clId="{77975BC6-FF96-494C-84D0-8F3660408F9A}" dt="2021-04-24T15:33:37.937" v="1462" actId="20577"/>
          <ac:spMkLst>
            <pc:docMk/>
            <pc:sldMk cId="929919000" sldId="338"/>
            <ac:spMk id="5" creationId="{3C71C586-F30F-418D-A9C6-7C486B7A53E1}"/>
          </ac:spMkLst>
        </pc:spChg>
        <pc:spChg chg="mod">
          <ac:chgData name="Thùy Linh Cao Thị" userId="657dcdab5d6ccfa5" providerId="LiveId" clId="{77975BC6-FF96-494C-84D0-8F3660408F9A}" dt="2021-04-24T15:33:56.007" v="1542" actId="20577"/>
          <ac:spMkLst>
            <pc:docMk/>
            <pc:sldMk cId="929919000" sldId="338"/>
            <ac:spMk id="6" creationId="{ADC09137-D453-4298-A7DB-163A7433DE97}"/>
          </ac:spMkLst>
        </pc:spChg>
        <pc:spChg chg="mod">
          <ac:chgData name="Thùy Linh Cao Thị" userId="657dcdab5d6ccfa5" providerId="LiveId" clId="{77975BC6-FF96-494C-84D0-8F3660408F9A}" dt="2021-04-24T15:36:59.679" v="1620" actId="1076"/>
          <ac:spMkLst>
            <pc:docMk/>
            <pc:sldMk cId="929919000" sldId="338"/>
            <ac:spMk id="7" creationId="{94341B1A-6EB4-41FA-BA3B-B0732D1757F8}"/>
          </ac:spMkLst>
        </pc:spChg>
      </pc:sldChg>
      <pc:sldChg chg="delSp modSp add del mod">
        <pc:chgData name="Thùy Linh Cao Thị" userId="657dcdab5d6ccfa5" providerId="LiveId" clId="{77975BC6-FF96-494C-84D0-8F3660408F9A}" dt="2021-04-24T15:53:13.449" v="1668" actId="47"/>
        <pc:sldMkLst>
          <pc:docMk/>
          <pc:sldMk cId="123327089" sldId="339"/>
        </pc:sldMkLst>
        <pc:spChg chg="mod">
          <ac:chgData name="Thùy Linh Cao Thị" userId="657dcdab5d6ccfa5" providerId="LiveId" clId="{77975BC6-FF96-494C-84D0-8F3660408F9A}" dt="2021-04-24T15:52:54.979" v="1661" actId="20577"/>
          <ac:spMkLst>
            <pc:docMk/>
            <pc:sldMk cId="123327089" sldId="339"/>
            <ac:spMk id="5" creationId="{3C71C586-F30F-418D-A9C6-7C486B7A53E1}"/>
          </ac:spMkLst>
        </pc:spChg>
        <pc:spChg chg="mod">
          <ac:chgData name="Thùy Linh Cao Thị" userId="657dcdab5d6ccfa5" providerId="LiveId" clId="{77975BC6-FF96-494C-84D0-8F3660408F9A}" dt="2021-04-24T15:40:55.296" v="1643" actId="20577"/>
          <ac:spMkLst>
            <pc:docMk/>
            <pc:sldMk cId="123327089" sldId="339"/>
            <ac:spMk id="6" creationId="{ADC09137-D453-4298-A7DB-163A7433DE97}"/>
          </ac:spMkLst>
        </pc:spChg>
        <pc:spChg chg="del mod">
          <ac:chgData name="Thùy Linh Cao Thị" userId="657dcdab5d6ccfa5" providerId="LiveId" clId="{77975BC6-FF96-494C-84D0-8F3660408F9A}" dt="2021-04-24T15:37:59.260" v="1627"/>
          <ac:spMkLst>
            <pc:docMk/>
            <pc:sldMk cId="123327089" sldId="339"/>
            <ac:spMk id="7" creationId="{94341B1A-6EB4-41FA-BA3B-B0732D1757F8}"/>
          </ac:spMkLst>
        </pc:spChg>
      </pc:sldChg>
      <pc:sldChg chg="add del">
        <pc:chgData name="Thùy Linh Cao Thị" userId="657dcdab5d6ccfa5" providerId="LiveId" clId="{77975BC6-FF96-494C-84D0-8F3660408F9A}" dt="2021-04-24T15:52:53.632" v="1659"/>
        <pc:sldMkLst>
          <pc:docMk/>
          <pc:sldMk cId="3583312583" sldId="340"/>
        </pc:sldMkLst>
      </pc:sldChg>
      <pc:sldChg chg="addSp delSp modSp add del mod">
        <pc:chgData name="Thùy Linh Cao Thị" userId="657dcdab5d6ccfa5" providerId="LiveId" clId="{77975BC6-FF96-494C-84D0-8F3660408F9A}" dt="2021-04-24T16:25:44.099" v="2078" actId="20577"/>
        <pc:sldMkLst>
          <pc:docMk/>
          <pc:sldMk cId="3948067771" sldId="340"/>
        </pc:sldMkLst>
        <pc:spChg chg="add mod">
          <ac:chgData name="Thùy Linh Cao Thị" userId="657dcdab5d6ccfa5" providerId="LiveId" clId="{77975BC6-FF96-494C-84D0-8F3660408F9A}" dt="2021-04-24T16:24:07.706" v="2044" actId="5793"/>
          <ac:spMkLst>
            <pc:docMk/>
            <pc:sldMk cId="3948067771" sldId="340"/>
            <ac:spMk id="3" creationId="{C8F91A54-CBE6-4A90-9BE0-E4ECF690A216}"/>
          </ac:spMkLst>
        </pc:spChg>
        <pc:spChg chg="mod">
          <ac:chgData name="Thùy Linh Cao Thị" userId="657dcdab5d6ccfa5" providerId="LiveId" clId="{77975BC6-FF96-494C-84D0-8F3660408F9A}" dt="2021-04-24T15:53:06.461" v="1667" actId="20577"/>
          <ac:spMkLst>
            <pc:docMk/>
            <pc:sldMk cId="3948067771" sldId="340"/>
            <ac:spMk id="5" creationId="{3C71C586-F30F-418D-A9C6-7C486B7A53E1}"/>
          </ac:spMkLst>
        </pc:spChg>
        <pc:spChg chg="mod">
          <ac:chgData name="Thùy Linh Cao Thị" userId="657dcdab5d6ccfa5" providerId="LiveId" clId="{77975BC6-FF96-494C-84D0-8F3660408F9A}" dt="2021-04-24T15:38:14.690" v="1640" actId="113"/>
          <ac:spMkLst>
            <pc:docMk/>
            <pc:sldMk cId="3948067771" sldId="340"/>
            <ac:spMk id="6" creationId="{ADC09137-D453-4298-A7DB-163A7433DE97}"/>
          </ac:spMkLst>
        </pc:spChg>
        <pc:spChg chg="add mod">
          <ac:chgData name="Thùy Linh Cao Thị" userId="657dcdab5d6ccfa5" providerId="LiveId" clId="{77975BC6-FF96-494C-84D0-8F3660408F9A}" dt="2021-04-24T16:25:44.099" v="2078" actId="20577"/>
          <ac:spMkLst>
            <pc:docMk/>
            <pc:sldMk cId="3948067771" sldId="340"/>
            <ac:spMk id="7" creationId="{A0820679-AFAF-420E-8020-218966B2851B}"/>
          </ac:spMkLst>
        </pc:spChg>
        <pc:picChg chg="add del">
          <ac:chgData name="Thùy Linh Cao Thị" userId="657dcdab5d6ccfa5" providerId="LiveId" clId="{77975BC6-FF96-494C-84D0-8F3660408F9A}" dt="2021-04-24T16:11:28.958" v="2029" actId="478"/>
          <ac:picMkLst>
            <pc:docMk/>
            <pc:sldMk cId="3948067771" sldId="340"/>
            <ac:picMk id="2" creationId="{3405BD15-F4A7-4B80-BCB6-6D9F155DECC2}"/>
          </ac:picMkLst>
        </pc:picChg>
      </pc:sldChg>
      <pc:sldChg chg="add del">
        <pc:chgData name="Thùy Linh Cao Thị" userId="657dcdab5d6ccfa5" providerId="LiveId" clId="{77975BC6-FF96-494C-84D0-8F3660408F9A}" dt="2021-04-24T15:52:53.076" v="1658"/>
        <pc:sldMkLst>
          <pc:docMk/>
          <pc:sldMk cId="1412976354" sldId="341"/>
        </pc:sldMkLst>
      </pc:sldChg>
      <pc:sldChg chg="addSp modSp add del mod">
        <pc:chgData name="Thùy Linh Cao Thị" userId="657dcdab5d6ccfa5" providerId="LiveId" clId="{77975BC6-FF96-494C-84D0-8F3660408F9A}" dt="2021-04-24T15:56:39.658" v="1786" actId="113"/>
        <pc:sldMkLst>
          <pc:docMk/>
          <pc:sldMk cId="4168984154" sldId="341"/>
        </pc:sldMkLst>
        <pc:spChg chg="add mod">
          <ac:chgData name="Thùy Linh Cao Thị" userId="657dcdab5d6ccfa5" providerId="LiveId" clId="{77975BC6-FF96-494C-84D0-8F3660408F9A}" dt="2021-04-24T15:56:39.658" v="1786" actId="113"/>
          <ac:spMkLst>
            <pc:docMk/>
            <pc:sldMk cId="4168984154" sldId="341"/>
            <ac:spMk id="2" creationId="{72DDB074-CB45-4FEF-9204-8F86314BD851}"/>
          </ac:spMkLst>
        </pc:spChg>
        <pc:spChg chg="add mod">
          <ac:chgData name="Thùy Linh Cao Thị" userId="657dcdab5d6ccfa5" providerId="LiveId" clId="{77975BC6-FF96-494C-84D0-8F3660408F9A}" dt="2021-04-24T15:55:36.469" v="1718" actId="1076"/>
          <ac:spMkLst>
            <pc:docMk/>
            <pc:sldMk cId="4168984154" sldId="341"/>
            <ac:spMk id="4" creationId="{1D2B6C5B-A98F-43CD-9D6C-FCED12A6EE7F}"/>
          </ac:spMkLst>
        </pc:spChg>
        <pc:spChg chg="mod">
          <ac:chgData name="Thùy Linh Cao Thị" userId="657dcdab5d6ccfa5" providerId="LiveId" clId="{77975BC6-FF96-494C-84D0-8F3660408F9A}" dt="2021-04-24T15:53:01.841" v="1665" actId="20577"/>
          <ac:spMkLst>
            <pc:docMk/>
            <pc:sldMk cId="4168984154" sldId="341"/>
            <ac:spMk id="5" creationId="{3C71C586-F30F-418D-A9C6-7C486B7A53E1}"/>
          </ac:spMkLst>
        </pc:spChg>
        <pc:spChg chg="add mod">
          <ac:chgData name="Thùy Linh Cao Thị" userId="657dcdab5d6ccfa5" providerId="LiveId" clId="{77975BC6-FF96-494C-84D0-8F3660408F9A}" dt="2021-04-24T15:55:58.228" v="1728" actId="20577"/>
          <ac:spMkLst>
            <pc:docMk/>
            <pc:sldMk cId="4168984154" sldId="341"/>
            <ac:spMk id="7" creationId="{733CA1FF-9B89-488A-98A0-5CF945C2451B}"/>
          </ac:spMkLst>
        </pc:spChg>
        <pc:picChg chg="add mod">
          <ac:chgData name="Thùy Linh Cao Thị" userId="657dcdab5d6ccfa5" providerId="LiveId" clId="{77975BC6-FF96-494C-84D0-8F3660408F9A}" dt="2021-04-24T15:55:38.079" v="1719" actId="1076"/>
          <ac:picMkLst>
            <pc:docMk/>
            <pc:sldMk cId="4168984154" sldId="341"/>
            <ac:picMk id="3" creationId="{6B40E7C3-7D04-4854-A83F-79CE88D9E1AC}"/>
          </ac:picMkLst>
        </pc:picChg>
      </pc:sldChg>
      <pc:sldChg chg="addSp delSp modSp add mod">
        <pc:chgData name="Thùy Linh Cao Thị" userId="657dcdab5d6ccfa5" providerId="LiveId" clId="{77975BC6-FF96-494C-84D0-8F3660408F9A}" dt="2021-04-24T16:00:14.523" v="1803" actId="1076"/>
        <pc:sldMkLst>
          <pc:docMk/>
          <pc:sldMk cId="2419955208" sldId="342"/>
        </pc:sldMkLst>
        <pc:spChg chg="mod">
          <ac:chgData name="Thùy Linh Cao Thị" userId="657dcdab5d6ccfa5" providerId="LiveId" clId="{77975BC6-FF96-494C-84D0-8F3660408F9A}" dt="2021-04-24T16:00:14.523" v="1803" actId="1076"/>
          <ac:spMkLst>
            <pc:docMk/>
            <pc:sldMk cId="2419955208" sldId="342"/>
            <ac:spMk id="2" creationId="{72DDB074-CB45-4FEF-9204-8F86314BD851}"/>
          </ac:spMkLst>
        </pc:spChg>
        <pc:spChg chg="del mod">
          <ac:chgData name="Thùy Linh Cao Thị" userId="657dcdab5d6ccfa5" providerId="LiveId" clId="{77975BC6-FF96-494C-84D0-8F3660408F9A}" dt="2021-04-24T15:57:03.583" v="1790"/>
          <ac:spMkLst>
            <pc:docMk/>
            <pc:sldMk cId="2419955208" sldId="342"/>
            <ac:spMk id="4" creationId="{1D2B6C5B-A98F-43CD-9D6C-FCED12A6EE7F}"/>
          </ac:spMkLst>
        </pc:spChg>
        <pc:picChg chg="del">
          <ac:chgData name="Thùy Linh Cao Thị" userId="657dcdab5d6ccfa5" providerId="LiveId" clId="{77975BC6-FF96-494C-84D0-8F3660408F9A}" dt="2021-04-24T15:56:43.117" v="1787" actId="478"/>
          <ac:picMkLst>
            <pc:docMk/>
            <pc:sldMk cId="2419955208" sldId="342"/>
            <ac:picMk id="3" creationId="{6B40E7C3-7D04-4854-A83F-79CE88D9E1AC}"/>
          </ac:picMkLst>
        </pc:picChg>
        <pc:picChg chg="add mod">
          <ac:chgData name="Thùy Linh Cao Thị" userId="657dcdab5d6ccfa5" providerId="LiveId" clId="{77975BC6-FF96-494C-84D0-8F3660408F9A}" dt="2021-04-24T15:57:17.323" v="1796" actId="14100"/>
          <ac:picMkLst>
            <pc:docMk/>
            <pc:sldMk cId="2419955208" sldId="342"/>
            <ac:picMk id="8" creationId="{9435BD5D-2D92-4D3B-86B4-2D50731639DD}"/>
          </ac:picMkLst>
        </pc:picChg>
      </pc:sldChg>
      <pc:sldChg chg="add del">
        <pc:chgData name="Thùy Linh Cao Thị" userId="657dcdab5d6ccfa5" providerId="LiveId" clId="{77975BC6-FF96-494C-84D0-8F3660408F9A}" dt="2021-04-24T15:52:52.553" v="1657"/>
        <pc:sldMkLst>
          <pc:docMk/>
          <pc:sldMk cId="2687885141" sldId="342"/>
        </pc:sldMkLst>
      </pc:sldChg>
      <pc:sldChg chg="addSp delSp modSp add mod">
        <pc:chgData name="Thùy Linh Cao Thị" userId="657dcdab5d6ccfa5" providerId="LiveId" clId="{77975BC6-FF96-494C-84D0-8F3660408F9A}" dt="2021-04-24T15:57:55.284" v="1802" actId="1076"/>
        <pc:sldMkLst>
          <pc:docMk/>
          <pc:sldMk cId="1121205352" sldId="343"/>
        </pc:sldMkLst>
        <pc:picChg chg="add mod">
          <ac:chgData name="Thùy Linh Cao Thị" userId="657dcdab5d6ccfa5" providerId="LiveId" clId="{77975BC6-FF96-494C-84D0-8F3660408F9A}" dt="2021-04-24T15:57:55.284" v="1802" actId="1076"/>
          <ac:picMkLst>
            <pc:docMk/>
            <pc:sldMk cId="1121205352" sldId="343"/>
            <ac:picMk id="3" creationId="{2959C863-B03A-40F3-BED6-B2DF728F2B08}"/>
          </ac:picMkLst>
        </pc:picChg>
        <pc:picChg chg="del">
          <ac:chgData name="Thùy Linh Cao Thị" userId="657dcdab5d6ccfa5" providerId="LiveId" clId="{77975BC6-FF96-494C-84D0-8F3660408F9A}" dt="2021-04-24T15:57:35.379" v="1798" actId="478"/>
          <ac:picMkLst>
            <pc:docMk/>
            <pc:sldMk cId="1121205352" sldId="343"/>
            <ac:picMk id="8" creationId="{9435BD5D-2D92-4D3B-86B4-2D50731639DD}"/>
          </ac:picMkLst>
        </pc:picChg>
      </pc:sldChg>
      <pc:sldChg chg="add del">
        <pc:chgData name="Thùy Linh Cao Thị" userId="657dcdab5d6ccfa5" providerId="LiveId" clId="{77975BC6-FF96-494C-84D0-8F3660408F9A}" dt="2021-04-24T15:52:52.070" v="1656"/>
        <pc:sldMkLst>
          <pc:docMk/>
          <pc:sldMk cId="3170383819" sldId="343"/>
        </pc:sldMkLst>
      </pc:sldChg>
      <pc:sldChg chg="add del">
        <pc:chgData name="Thùy Linh Cao Thị" userId="657dcdab5d6ccfa5" providerId="LiveId" clId="{77975BC6-FF96-494C-84D0-8F3660408F9A}" dt="2021-04-24T15:52:51.518" v="1655"/>
        <pc:sldMkLst>
          <pc:docMk/>
          <pc:sldMk cId="210381411" sldId="344"/>
        </pc:sldMkLst>
      </pc:sldChg>
      <pc:sldChg chg="delSp modSp add mod">
        <pc:chgData name="Thùy Linh Cao Thị" userId="657dcdab5d6ccfa5" providerId="LiveId" clId="{77975BC6-FF96-494C-84D0-8F3660408F9A}" dt="2021-04-24T16:04:02.574" v="1866" actId="207"/>
        <pc:sldMkLst>
          <pc:docMk/>
          <pc:sldMk cId="1901379557" sldId="344"/>
        </pc:sldMkLst>
        <pc:spChg chg="mod">
          <ac:chgData name="Thùy Linh Cao Thị" userId="657dcdab5d6ccfa5" providerId="LiveId" clId="{77975BC6-FF96-494C-84D0-8F3660408F9A}" dt="2021-04-24T16:04:02.574" v="1866" actId="207"/>
          <ac:spMkLst>
            <pc:docMk/>
            <pc:sldMk cId="1901379557" sldId="344"/>
            <ac:spMk id="2" creationId="{72DDB074-CB45-4FEF-9204-8F86314BD851}"/>
          </ac:spMkLst>
        </pc:spChg>
        <pc:spChg chg="mod">
          <ac:chgData name="Thùy Linh Cao Thị" userId="657dcdab5d6ccfa5" providerId="LiveId" clId="{77975BC6-FF96-494C-84D0-8F3660408F9A}" dt="2021-04-24T16:00:36.169" v="1810" actId="207"/>
          <ac:spMkLst>
            <pc:docMk/>
            <pc:sldMk cId="1901379557" sldId="344"/>
            <ac:spMk id="7" creationId="{733CA1FF-9B89-488A-98A0-5CF945C2451B}"/>
          </ac:spMkLst>
        </pc:spChg>
        <pc:picChg chg="del">
          <ac:chgData name="Thùy Linh Cao Thị" userId="657dcdab5d6ccfa5" providerId="LiveId" clId="{77975BC6-FF96-494C-84D0-8F3660408F9A}" dt="2021-04-24T16:00:21.518" v="1805" actId="478"/>
          <ac:picMkLst>
            <pc:docMk/>
            <pc:sldMk cId="1901379557" sldId="344"/>
            <ac:picMk id="3" creationId="{2959C863-B03A-40F3-BED6-B2DF728F2B08}"/>
          </ac:picMkLst>
        </pc:picChg>
      </pc:sldChg>
      <pc:sldChg chg="addSp delSp modSp add mod">
        <pc:chgData name="Thùy Linh Cao Thị" userId="657dcdab5d6ccfa5" providerId="LiveId" clId="{77975BC6-FF96-494C-84D0-8F3660408F9A}" dt="2021-04-24T16:05:09.850" v="1879" actId="14100"/>
        <pc:sldMkLst>
          <pc:docMk/>
          <pc:sldMk cId="1632818192" sldId="345"/>
        </pc:sldMkLst>
        <pc:spChg chg="del">
          <ac:chgData name="Thùy Linh Cao Thị" userId="657dcdab5d6ccfa5" providerId="LiveId" clId="{77975BC6-FF96-494C-84D0-8F3660408F9A}" dt="2021-04-24T16:04:12.995" v="1868" actId="478"/>
          <ac:spMkLst>
            <pc:docMk/>
            <pc:sldMk cId="1632818192" sldId="345"/>
            <ac:spMk id="2" creationId="{72DDB074-CB45-4FEF-9204-8F86314BD851}"/>
          </ac:spMkLst>
        </pc:spChg>
        <pc:picChg chg="add mod">
          <ac:chgData name="Thùy Linh Cao Thị" userId="657dcdab5d6ccfa5" providerId="LiveId" clId="{77975BC6-FF96-494C-84D0-8F3660408F9A}" dt="2021-04-24T16:05:00.108" v="1875" actId="14100"/>
          <ac:picMkLst>
            <pc:docMk/>
            <pc:sldMk cId="1632818192" sldId="345"/>
            <ac:picMk id="3" creationId="{18B21901-D834-4D77-863D-2E6BBF726428}"/>
          </ac:picMkLst>
        </pc:picChg>
        <pc:picChg chg="add mod">
          <ac:chgData name="Thùy Linh Cao Thị" userId="657dcdab5d6ccfa5" providerId="LiveId" clId="{77975BC6-FF96-494C-84D0-8F3660408F9A}" dt="2021-04-24T16:05:09.850" v="1879" actId="14100"/>
          <ac:picMkLst>
            <pc:docMk/>
            <pc:sldMk cId="1632818192" sldId="345"/>
            <ac:picMk id="4" creationId="{9E521E18-B7D6-4445-8F40-FFB561D7C0C7}"/>
          </ac:picMkLst>
        </pc:picChg>
      </pc:sldChg>
      <pc:sldChg chg="add del">
        <pc:chgData name="Thùy Linh Cao Thị" userId="657dcdab5d6ccfa5" providerId="LiveId" clId="{77975BC6-FF96-494C-84D0-8F3660408F9A}" dt="2021-04-24T15:52:50.888" v="1654"/>
        <pc:sldMkLst>
          <pc:docMk/>
          <pc:sldMk cId="2070957440" sldId="345"/>
        </pc:sldMkLst>
      </pc:sldChg>
      <pc:sldChg chg="addSp delSp modSp add mod">
        <pc:chgData name="Thùy Linh Cao Thị" userId="657dcdab5d6ccfa5" providerId="LiveId" clId="{77975BC6-FF96-494C-84D0-8F3660408F9A}" dt="2021-04-24T16:07:05.463" v="1950" actId="1076"/>
        <pc:sldMkLst>
          <pc:docMk/>
          <pc:sldMk cId="2278066195" sldId="346"/>
        </pc:sldMkLst>
        <pc:spChg chg="add mod">
          <ac:chgData name="Thùy Linh Cao Thị" userId="657dcdab5d6ccfa5" providerId="LiveId" clId="{77975BC6-FF96-494C-84D0-8F3660408F9A}" dt="2021-04-24T16:07:01.710" v="1948" actId="1076"/>
          <ac:spMkLst>
            <pc:docMk/>
            <pc:sldMk cId="2278066195" sldId="346"/>
            <ac:spMk id="2" creationId="{9765337D-7A55-43F2-AC24-D91AE1194BF5}"/>
          </ac:spMkLst>
        </pc:spChg>
        <pc:spChg chg="mod">
          <ac:chgData name="Thùy Linh Cao Thị" userId="657dcdab5d6ccfa5" providerId="LiveId" clId="{77975BC6-FF96-494C-84D0-8F3660408F9A}" dt="2021-04-24T16:05:49.200" v="1920" actId="20577"/>
          <ac:spMkLst>
            <pc:docMk/>
            <pc:sldMk cId="2278066195" sldId="346"/>
            <ac:spMk id="7" creationId="{733CA1FF-9B89-488A-98A0-5CF945C2451B}"/>
          </ac:spMkLst>
        </pc:spChg>
        <pc:picChg chg="del">
          <ac:chgData name="Thùy Linh Cao Thị" userId="657dcdab5d6ccfa5" providerId="LiveId" clId="{77975BC6-FF96-494C-84D0-8F3660408F9A}" dt="2021-04-24T16:05:50.732" v="1921" actId="478"/>
          <ac:picMkLst>
            <pc:docMk/>
            <pc:sldMk cId="2278066195" sldId="346"/>
            <ac:picMk id="3" creationId="{18B21901-D834-4D77-863D-2E6BBF726428}"/>
          </ac:picMkLst>
        </pc:picChg>
        <pc:picChg chg="del">
          <ac:chgData name="Thùy Linh Cao Thị" userId="657dcdab5d6ccfa5" providerId="LiveId" clId="{77975BC6-FF96-494C-84D0-8F3660408F9A}" dt="2021-04-24T16:05:52.490" v="1922" actId="478"/>
          <ac:picMkLst>
            <pc:docMk/>
            <pc:sldMk cId="2278066195" sldId="346"/>
            <ac:picMk id="4" creationId="{9E521E18-B7D6-4445-8F40-FFB561D7C0C7}"/>
          </ac:picMkLst>
        </pc:picChg>
        <pc:picChg chg="add mod">
          <ac:chgData name="Thùy Linh Cao Thị" userId="657dcdab5d6ccfa5" providerId="LiveId" clId="{77975BC6-FF96-494C-84D0-8F3660408F9A}" dt="2021-04-24T16:07:05.463" v="1950" actId="1076"/>
          <ac:picMkLst>
            <pc:docMk/>
            <pc:sldMk cId="2278066195" sldId="346"/>
            <ac:picMk id="8" creationId="{22883FF3-41DA-4687-BB1B-D08456C9221E}"/>
          </ac:picMkLst>
        </pc:picChg>
      </pc:sldChg>
      <pc:sldChg chg="delSp modSp add mod">
        <pc:chgData name="Thùy Linh Cao Thị" userId="657dcdab5d6ccfa5" providerId="LiveId" clId="{77975BC6-FF96-494C-84D0-8F3660408F9A}" dt="2021-04-24T16:09:35.728" v="2008" actId="20577"/>
        <pc:sldMkLst>
          <pc:docMk/>
          <pc:sldMk cId="4287333080" sldId="347"/>
        </pc:sldMkLst>
        <pc:spChg chg="mod">
          <ac:chgData name="Thùy Linh Cao Thị" userId="657dcdab5d6ccfa5" providerId="LiveId" clId="{77975BC6-FF96-494C-84D0-8F3660408F9A}" dt="2021-04-24T16:09:35.728" v="2008" actId="20577"/>
          <ac:spMkLst>
            <pc:docMk/>
            <pc:sldMk cId="4287333080" sldId="347"/>
            <ac:spMk id="2" creationId="{9765337D-7A55-43F2-AC24-D91AE1194BF5}"/>
          </ac:spMkLst>
        </pc:spChg>
        <pc:picChg chg="del">
          <ac:chgData name="Thùy Linh Cao Thị" userId="657dcdab5d6ccfa5" providerId="LiveId" clId="{77975BC6-FF96-494C-84D0-8F3660408F9A}" dt="2021-04-24T16:07:24.280" v="1953" actId="478"/>
          <ac:picMkLst>
            <pc:docMk/>
            <pc:sldMk cId="4287333080" sldId="347"/>
            <ac:picMk id="8" creationId="{22883FF3-41DA-4687-BB1B-D08456C9221E}"/>
          </ac:picMkLst>
        </pc:picChg>
      </pc:sldChg>
      <pc:sldChg chg="addSp delSp modSp add mod">
        <pc:chgData name="Thùy Linh Cao Thị" userId="657dcdab5d6ccfa5" providerId="LiveId" clId="{77975BC6-FF96-494C-84D0-8F3660408F9A}" dt="2021-04-24T16:10:20.030" v="2014" actId="14100"/>
        <pc:sldMkLst>
          <pc:docMk/>
          <pc:sldMk cId="4194168891" sldId="348"/>
        </pc:sldMkLst>
        <pc:spChg chg="del">
          <ac:chgData name="Thùy Linh Cao Thị" userId="657dcdab5d6ccfa5" providerId="LiveId" clId="{77975BC6-FF96-494C-84D0-8F3660408F9A}" dt="2021-04-24T16:09:59.273" v="2010" actId="478"/>
          <ac:spMkLst>
            <pc:docMk/>
            <pc:sldMk cId="4194168891" sldId="348"/>
            <ac:spMk id="2" creationId="{9765337D-7A55-43F2-AC24-D91AE1194BF5}"/>
          </ac:spMkLst>
        </pc:spChg>
        <pc:picChg chg="add mod">
          <ac:chgData name="Thùy Linh Cao Thị" userId="657dcdab5d6ccfa5" providerId="LiveId" clId="{77975BC6-FF96-494C-84D0-8F3660408F9A}" dt="2021-04-24T16:10:20.030" v="2014" actId="14100"/>
          <ac:picMkLst>
            <pc:docMk/>
            <pc:sldMk cId="4194168891" sldId="348"/>
            <ac:picMk id="3" creationId="{BE6CBADD-9FEA-4B54-AE6B-C5EC8FEDB57B}"/>
          </ac:picMkLst>
        </pc:picChg>
      </pc:sldChg>
      <pc:sldChg chg="addSp delSp modSp add mod">
        <pc:chgData name="Thùy Linh Cao Thị" userId="657dcdab5d6ccfa5" providerId="LiveId" clId="{77975BC6-FF96-494C-84D0-8F3660408F9A}" dt="2021-04-24T16:11:19.642" v="2027" actId="1076"/>
        <pc:sldMkLst>
          <pc:docMk/>
          <pc:sldMk cId="1993028276" sldId="349"/>
        </pc:sldMkLst>
        <pc:spChg chg="add mod">
          <ac:chgData name="Thùy Linh Cao Thị" userId="657dcdab5d6ccfa5" providerId="LiveId" clId="{77975BC6-FF96-494C-84D0-8F3660408F9A}" dt="2021-04-24T16:11:08.163" v="2025" actId="14100"/>
          <ac:spMkLst>
            <pc:docMk/>
            <pc:sldMk cId="1993028276" sldId="349"/>
            <ac:spMk id="2" creationId="{2C6718D8-283F-4EAE-937E-102F7EB85A82}"/>
          </ac:spMkLst>
        </pc:spChg>
        <pc:picChg chg="del">
          <ac:chgData name="Thùy Linh Cao Thị" userId="657dcdab5d6ccfa5" providerId="LiveId" clId="{77975BC6-FF96-494C-84D0-8F3660408F9A}" dt="2021-04-24T16:10:35.680" v="2016" actId="478"/>
          <ac:picMkLst>
            <pc:docMk/>
            <pc:sldMk cId="1993028276" sldId="349"/>
            <ac:picMk id="3" creationId="{BE6CBADD-9FEA-4B54-AE6B-C5EC8FEDB57B}"/>
          </ac:picMkLst>
        </pc:picChg>
        <pc:picChg chg="add mod">
          <ac:chgData name="Thùy Linh Cao Thị" userId="657dcdab5d6ccfa5" providerId="LiveId" clId="{77975BC6-FF96-494C-84D0-8F3660408F9A}" dt="2021-04-24T16:11:19.642" v="2027" actId="1076"/>
          <ac:picMkLst>
            <pc:docMk/>
            <pc:sldMk cId="1993028276" sldId="349"/>
            <ac:picMk id="4" creationId="{C54A2D14-7CDE-4501-B264-EDD225609738}"/>
          </ac:picMkLst>
        </pc:picChg>
      </pc:sldChg>
      <pc:sldChg chg="addSp delSp modSp add mod">
        <pc:chgData name="Thùy Linh Cao Thị" userId="657dcdab5d6ccfa5" providerId="LiveId" clId="{77975BC6-FF96-494C-84D0-8F3660408F9A}" dt="2021-04-25T09:47:52.953" v="2261" actId="20577"/>
        <pc:sldMkLst>
          <pc:docMk/>
          <pc:sldMk cId="1136867007" sldId="350"/>
        </pc:sldMkLst>
        <pc:spChg chg="del">
          <ac:chgData name="Thùy Linh Cao Thị" userId="657dcdab5d6ccfa5" providerId="LiveId" clId="{77975BC6-FF96-494C-84D0-8F3660408F9A}" dt="2021-04-24T16:24:19.212" v="2046" actId="478"/>
          <ac:spMkLst>
            <pc:docMk/>
            <pc:sldMk cId="1136867007" sldId="350"/>
            <ac:spMk id="3" creationId="{C8F91A54-CBE6-4A90-9BE0-E4ECF690A216}"/>
          </ac:spMkLst>
        </pc:spChg>
        <pc:spChg chg="add mod">
          <ac:chgData name="Thùy Linh Cao Thị" userId="657dcdab5d6ccfa5" providerId="LiveId" clId="{77975BC6-FF96-494C-84D0-8F3660408F9A}" dt="2021-04-25T09:47:52.953" v="2261" actId="20577"/>
          <ac:spMkLst>
            <pc:docMk/>
            <pc:sldMk cId="1136867007" sldId="350"/>
            <ac:spMk id="4" creationId="{410CC095-B10B-4443-8483-E885F8F8FF54}"/>
          </ac:spMkLst>
        </pc:spChg>
        <pc:spChg chg="add mod">
          <ac:chgData name="Thùy Linh Cao Thị" userId="657dcdab5d6ccfa5" providerId="LiveId" clId="{77975BC6-FF96-494C-84D0-8F3660408F9A}" dt="2021-04-24T16:26:23.258" v="2085" actId="1076"/>
          <ac:spMkLst>
            <pc:docMk/>
            <pc:sldMk cId="1136867007" sldId="350"/>
            <ac:spMk id="7" creationId="{BF73601A-69B3-4059-9EE6-45A8CDE1EEC8}"/>
          </ac:spMkLst>
        </pc:spChg>
        <pc:picChg chg="add mod">
          <ac:chgData name="Thùy Linh Cao Thị" userId="657dcdab5d6ccfa5" providerId="LiveId" clId="{77975BC6-FF96-494C-84D0-8F3660408F9A}" dt="2021-04-24T16:35:31.611" v="2246" actId="1076"/>
          <ac:picMkLst>
            <pc:docMk/>
            <pc:sldMk cId="1136867007" sldId="350"/>
            <ac:picMk id="2" creationId="{934340D6-75B5-4B9D-ADE5-9EB7B5BA0BDA}"/>
          </ac:picMkLst>
        </pc:picChg>
      </pc:sldChg>
      <pc:sldChg chg="modSp add del mod">
        <pc:chgData name="Thùy Linh Cao Thị" userId="657dcdab5d6ccfa5" providerId="LiveId" clId="{77975BC6-FF96-494C-84D0-8F3660408F9A}" dt="2021-04-24T13:00:35.813" v="19"/>
        <pc:sldMkLst>
          <pc:docMk/>
          <pc:sldMk cId="1433410622" sldId="350"/>
        </pc:sldMkLst>
        <pc:spChg chg="mod">
          <ac:chgData name="Thùy Linh Cao Thị" userId="657dcdab5d6ccfa5" providerId="LiveId" clId="{77975BC6-FF96-494C-84D0-8F3660408F9A}" dt="2021-04-24T13:00:35.813" v="19"/>
          <ac:spMkLst>
            <pc:docMk/>
            <pc:sldMk cId="1433410622" sldId="350"/>
            <ac:spMk id="36868" creationId="{00000000-0000-0000-0000-000000000000}"/>
          </ac:spMkLst>
        </pc:spChg>
      </pc:sldChg>
      <pc:sldChg chg="add del">
        <pc:chgData name="Thùy Linh Cao Thị" userId="657dcdab5d6ccfa5" providerId="LiveId" clId="{77975BC6-FF96-494C-84D0-8F3660408F9A}" dt="2021-04-24T13:00:35.813" v="19"/>
        <pc:sldMkLst>
          <pc:docMk/>
          <pc:sldMk cId="3238406743" sldId="351"/>
        </pc:sldMkLst>
      </pc:sldChg>
      <pc:sldChg chg="addSp delSp modSp add mod">
        <pc:chgData name="Thùy Linh Cao Thị" userId="657dcdab5d6ccfa5" providerId="LiveId" clId="{77975BC6-FF96-494C-84D0-8F3660408F9A}" dt="2021-04-24T16:29:22.252" v="2137" actId="5793"/>
        <pc:sldMkLst>
          <pc:docMk/>
          <pc:sldMk cId="4137044966" sldId="351"/>
        </pc:sldMkLst>
        <pc:spChg chg="mod">
          <ac:chgData name="Thùy Linh Cao Thị" userId="657dcdab5d6ccfa5" providerId="LiveId" clId="{77975BC6-FF96-494C-84D0-8F3660408F9A}" dt="2021-04-24T16:29:22.252" v="2137" actId="5793"/>
          <ac:spMkLst>
            <pc:docMk/>
            <pc:sldMk cId="4137044966" sldId="351"/>
            <ac:spMk id="4" creationId="{410CC095-B10B-4443-8483-E885F8F8FF54}"/>
          </ac:spMkLst>
        </pc:spChg>
        <pc:picChg chg="del">
          <ac:chgData name="Thùy Linh Cao Thị" userId="657dcdab5d6ccfa5" providerId="LiveId" clId="{77975BC6-FF96-494C-84D0-8F3660408F9A}" dt="2021-04-24T16:26:34.359" v="2090" actId="478"/>
          <ac:picMkLst>
            <pc:docMk/>
            <pc:sldMk cId="4137044966" sldId="351"/>
            <ac:picMk id="2" creationId="{934340D6-75B5-4B9D-ADE5-9EB7B5BA0BDA}"/>
          </ac:picMkLst>
        </pc:picChg>
        <pc:picChg chg="add mod">
          <ac:chgData name="Thùy Linh Cao Thị" userId="657dcdab5d6ccfa5" providerId="LiveId" clId="{77975BC6-FF96-494C-84D0-8F3660408F9A}" dt="2021-04-24T16:28:33.116" v="2122" actId="1076"/>
          <ac:picMkLst>
            <pc:docMk/>
            <pc:sldMk cId="4137044966" sldId="351"/>
            <ac:picMk id="3" creationId="{0ECD67F5-2673-4A1A-9ABD-D91056294B43}"/>
          </ac:picMkLst>
        </pc:picChg>
      </pc:sldChg>
      <pc:sldChg chg="delSp modSp add mod">
        <pc:chgData name="Thùy Linh Cao Thị" userId="657dcdab5d6ccfa5" providerId="LiveId" clId="{77975BC6-FF96-494C-84D0-8F3660408F9A}" dt="2021-04-24T16:32:24.630" v="2205" actId="1076"/>
        <pc:sldMkLst>
          <pc:docMk/>
          <pc:sldMk cId="1707514591" sldId="352"/>
        </pc:sldMkLst>
        <pc:spChg chg="mod">
          <ac:chgData name="Thùy Linh Cao Thị" userId="657dcdab5d6ccfa5" providerId="LiveId" clId="{77975BC6-FF96-494C-84D0-8F3660408F9A}" dt="2021-04-24T16:32:24.630" v="2205" actId="1076"/>
          <ac:spMkLst>
            <pc:docMk/>
            <pc:sldMk cId="1707514591" sldId="352"/>
            <ac:spMk id="2" creationId="{2C6718D8-283F-4EAE-937E-102F7EB85A82}"/>
          </ac:spMkLst>
        </pc:spChg>
        <pc:spChg chg="mod">
          <ac:chgData name="Thùy Linh Cao Thị" userId="657dcdab5d6ccfa5" providerId="LiveId" clId="{77975BC6-FF96-494C-84D0-8F3660408F9A}" dt="2021-04-24T16:30:36.885" v="2161" actId="20577"/>
          <ac:spMkLst>
            <pc:docMk/>
            <pc:sldMk cId="1707514591" sldId="352"/>
            <ac:spMk id="5" creationId="{3C71C586-F30F-418D-A9C6-7C486B7A53E1}"/>
          </ac:spMkLst>
        </pc:spChg>
        <pc:spChg chg="mod">
          <ac:chgData name="Thùy Linh Cao Thị" userId="657dcdab5d6ccfa5" providerId="LiveId" clId="{77975BC6-FF96-494C-84D0-8F3660408F9A}" dt="2021-04-24T16:30:33.573" v="2159" actId="20577"/>
          <ac:spMkLst>
            <pc:docMk/>
            <pc:sldMk cId="1707514591" sldId="352"/>
            <ac:spMk id="6" creationId="{ADC09137-D453-4298-A7DB-163A7433DE97}"/>
          </ac:spMkLst>
        </pc:spChg>
        <pc:spChg chg="mod">
          <ac:chgData name="Thùy Linh Cao Thị" userId="657dcdab5d6ccfa5" providerId="LiveId" clId="{77975BC6-FF96-494C-84D0-8F3660408F9A}" dt="2021-04-24T16:31:08.056" v="2186" actId="20577"/>
          <ac:spMkLst>
            <pc:docMk/>
            <pc:sldMk cId="1707514591" sldId="352"/>
            <ac:spMk id="7" creationId="{733CA1FF-9B89-488A-98A0-5CF945C2451B}"/>
          </ac:spMkLst>
        </pc:spChg>
        <pc:picChg chg="del">
          <ac:chgData name="Thùy Linh Cao Thị" userId="657dcdab5d6ccfa5" providerId="LiveId" clId="{77975BC6-FF96-494C-84D0-8F3660408F9A}" dt="2021-04-24T16:31:11.776" v="2187" actId="478"/>
          <ac:picMkLst>
            <pc:docMk/>
            <pc:sldMk cId="1707514591" sldId="352"/>
            <ac:picMk id="4" creationId="{C54A2D14-7CDE-4501-B264-EDD225609738}"/>
          </ac:picMkLst>
        </pc:picChg>
      </pc:sldChg>
      <pc:sldChg chg="add del">
        <pc:chgData name="Thùy Linh Cao Thị" userId="657dcdab5d6ccfa5" providerId="LiveId" clId="{77975BC6-FF96-494C-84D0-8F3660408F9A}" dt="2021-04-24T13:00:35.813" v="19"/>
        <pc:sldMkLst>
          <pc:docMk/>
          <pc:sldMk cId="1809747630" sldId="352"/>
        </pc:sldMkLst>
      </pc:sldChg>
      <pc:sldChg chg="add del">
        <pc:chgData name="Thùy Linh Cao Thị" userId="657dcdab5d6ccfa5" providerId="LiveId" clId="{77975BC6-FF96-494C-84D0-8F3660408F9A}" dt="2021-04-24T13:00:35.813" v="19"/>
        <pc:sldMkLst>
          <pc:docMk/>
          <pc:sldMk cId="2751745730" sldId="353"/>
        </pc:sldMkLst>
      </pc:sldChg>
      <pc:sldChg chg="addSp modSp add mod">
        <pc:chgData name="Thùy Linh Cao Thị" userId="657dcdab5d6ccfa5" providerId="LiveId" clId="{77975BC6-FF96-494C-84D0-8F3660408F9A}" dt="2021-04-24T16:33:16.407" v="2215" actId="14100"/>
        <pc:sldMkLst>
          <pc:docMk/>
          <pc:sldMk cId="2889015830" sldId="353"/>
        </pc:sldMkLst>
        <pc:spChg chg="mod">
          <ac:chgData name="Thùy Linh Cao Thị" userId="657dcdab5d6ccfa5" providerId="LiveId" clId="{77975BC6-FF96-494C-84D0-8F3660408F9A}" dt="2021-04-24T16:33:10.518" v="2213" actId="1076"/>
          <ac:spMkLst>
            <pc:docMk/>
            <pc:sldMk cId="2889015830" sldId="353"/>
            <ac:spMk id="2" creationId="{2C6718D8-283F-4EAE-937E-102F7EB85A82}"/>
          </ac:spMkLst>
        </pc:spChg>
        <pc:picChg chg="add mod">
          <ac:chgData name="Thùy Linh Cao Thị" userId="657dcdab5d6ccfa5" providerId="LiveId" clId="{77975BC6-FF96-494C-84D0-8F3660408F9A}" dt="2021-04-24T16:33:16.407" v="2215" actId="14100"/>
          <ac:picMkLst>
            <pc:docMk/>
            <pc:sldMk cId="2889015830" sldId="353"/>
            <ac:picMk id="3" creationId="{68F67C1F-8A2B-46AF-90F0-9930469EF0BF}"/>
          </ac:picMkLst>
        </pc:picChg>
      </pc:sldChg>
      <pc:sldChg chg="delSp modSp add mod">
        <pc:chgData name="Thùy Linh Cao Thị" userId="657dcdab5d6ccfa5" providerId="LiveId" clId="{77975BC6-FF96-494C-84D0-8F3660408F9A}" dt="2021-04-24T16:34:11.598" v="2237" actId="5793"/>
        <pc:sldMkLst>
          <pc:docMk/>
          <pc:sldMk cId="1817375274" sldId="354"/>
        </pc:sldMkLst>
        <pc:spChg chg="mod">
          <ac:chgData name="Thùy Linh Cao Thị" userId="657dcdab5d6ccfa5" providerId="LiveId" clId="{77975BC6-FF96-494C-84D0-8F3660408F9A}" dt="2021-04-24T16:34:11.598" v="2237" actId="5793"/>
          <ac:spMkLst>
            <pc:docMk/>
            <pc:sldMk cId="1817375274" sldId="354"/>
            <ac:spMk id="2" creationId="{2C6718D8-283F-4EAE-937E-102F7EB85A82}"/>
          </ac:spMkLst>
        </pc:spChg>
        <pc:picChg chg="del">
          <ac:chgData name="Thùy Linh Cao Thị" userId="657dcdab5d6ccfa5" providerId="LiveId" clId="{77975BC6-FF96-494C-84D0-8F3660408F9A}" dt="2021-04-24T16:33:36.049" v="2217" actId="478"/>
          <ac:picMkLst>
            <pc:docMk/>
            <pc:sldMk cId="1817375274" sldId="354"/>
            <ac:picMk id="3" creationId="{68F67C1F-8A2B-46AF-90F0-9930469EF0BF}"/>
          </ac:picMkLst>
        </pc:picChg>
      </pc:sldChg>
      <pc:sldChg chg="addSp delSp modSp add mod">
        <pc:chgData name="Thùy Linh Cao Thị" userId="657dcdab5d6ccfa5" providerId="LiveId" clId="{77975BC6-FF96-494C-84D0-8F3660408F9A}" dt="2021-04-24T16:37:24.599" v="2257" actId="1076"/>
        <pc:sldMkLst>
          <pc:docMk/>
          <pc:sldMk cId="532023787" sldId="355"/>
        </pc:sldMkLst>
        <pc:spChg chg="del mod">
          <ac:chgData name="Thùy Linh Cao Thị" userId="657dcdab5d6ccfa5" providerId="LiveId" clId="{77975BC6-FF96-494C-84D0-8F3660408F9A}" dt="2021-04-24T16:35:21.516" v="2245"/>
          <ac:spMkLst>
            <pc:docMk/>
            <pc:sldMk cId="532023787" sldId="355"/>
            <ac:spMk id="2" creationId="{2C6718D8-283F-4EAE-937E-102F7EB85A82}"/>
          </ac:spMkLst>
        </pc:spChg>
        <pc:spChg chg="mod">
          <ac:chgData name="Thùy Linh Cao Thị" userId="657dcdab5d6ccfa5" providerId="LiveId" clId="{77975BC6-FF96-494C-84D0-8F3660408F9A}" dt="2021-04-24T16:35:51.530" v="2251"/>
          <ac:spMkLst>
            <pc:docMk/>
            <pc:sldMk cId="532023787" sldId="355"/>
            <ac:spMk id="7" creationId="{733CA1FF-9B89-488A-98A0-5CF945C2451B}"/>
          </ac:spMkLst>
        </pc:spChg>
        <pc:picChg chg="add del mod">
          <ac:chgData name="Thùy Linh Cao Thị" userId="657dcdab5d6ccfa5" providerId="LiveId" clId="{77975BC6-FF96-494C-84D0-8F3660408F9A}" dt="2021-04-24T16:37:20.251" v="2256" actId="478"/>
          <ac:picMkLst>
            <pc:docMk/>
            <pc:sldMk cId="532023787" sldId="355"/>
            <ac:picMk id="3" creationId="{5C7A8219-9BEB-442E-8E38-0FD0271E95AD}"/>
          </ac:picMkLst>
        </pc:picChg>
        <pc:picChg chg="add mod">
          <ac:chgData name="Thùy Linh Cao Thị" userId="657dcdab5d6ccfa5" providerId="LiveId" clId="{77975BC6-FF96-494C-84D0-8F3660408F9A}" dt="2021-04-24T16:37:24.599" v="2257" actId="1076"/>
          <ac:picMkLst>
            <pc:docMk/>
            <pc:sldMk cId="532023787" sldId="355"/>
            <ac:picMk id="4" creationId="{9CCDE407-1966-405C-B4A0-5CD6DFB2AB3D}"/>
          </ac:picMkLst>
        </pc:picChg>
      </pc:sldChg>
      <pc:sldChg chg="addSp delSp add del mod">
        <pc:chgData name="Thùy Linh Cao Thị" userId="657dcdab5d6ccfa5" providerId="LiveId" clId="{77975BC6-FF96-494C-84D0-8F3660408F9A}" dt="2021-04-24T16:35:04.199" v="2241"/>
        <pc:sldMkLst>
          <pc:docMk/>
          <pc:sldMk cId="4126973668" sldId="355"/>
        </pc:sldMkLst>
        <pc:spChg chg="add del">
          <ac:chgData name="Thùy Linh Cao Thị" userId="657dcdab5d6ccfa5" providerId="LiveId" clId="{77975BC6-FF96-494C-84D0-8F3660408F9A}" dt="2021-04-24T16:35:00.375" v="2240" actId="478"/>
          <ac:spMkLst>
            <pc:docMk/>
            <pc:sldMk cId="4126973668" sldId="355"/>
            <ac:spMk id="2" creationId="{2C6718D8-283F-4EAE-937E-102F7EB85A82}"/>
          </ac:spMkLst>
        </pc:spChg>
        <pc:spChg chg="add del">
          <ac:chgData name="Thùy Linh Cao Thị" userId="657dcdab5d6ccfa5" providerId="LiveId" clId="{77975BC6-FF96-494C-84D0-8F3660408F9A}" dt="2021-04-24T16:35:00.375" v="2240" actId="478"/>
          <ac:spMkLst>
            <pc:docMk/>
            <pc:sldMk cId="4126973668" sldId="355"/>
            <ac:spMk id="5" creationId="{3C71C586-F30F-418D-A9C6-7C486B7A53E1}"/>
          </ac:spMkLst>
        </pc:spChg>
        <pc:spChg chg="add del">
          <ac:chgData name="Thùy Linh Cao Thị" userId="657dcdab5d6ccfa5" providerId="LiveId" clId="{77975BC6-FF96-494C-84D0-8F3660408F9A}" dt="2021-04-24T16:35:00.375" v="2240" actId="478"/>
          <ac:spMkLst>
            <pc:docMk/>
            <pc:sldMk cId="4126973668" sldId="355"/>
            <ac:spMk id="6" creationId="{ADC09137-D453-4298-A7DB-163A7433DE97}"/>
          </ac:spMkLst>
        </pc:spChg>
        <pc:spChg chg="add del">
          <ac:chgData name="Thùy Linh Cao Thị" userId="657dcdab5d6ccfa5" providerId="LiveId" clId="{77975BC6-FF96-494C-84D0-8F3660408F9A}" dt="2021-04-24T16:35:00.375" v="2240" actId="478"/>
          <ac:spMkLst>
            <pc:docMk/>
            <pc:sldMk cId="4126973668" sldId="355"/>
            <ac:spMk id="7" creationId="{733CA1FF-9B89-488A-98A0-5CF945C2451B}"/>
          </ac:spMkLst>
        </pc:spChg>
      </pc:sldChg>
      <pc:sldChg chg="add del">
        <pc:chgData name="Thùy Linh Cao Thị" userId="657dcdab5d6ccfa5" providerId="LiveId" clId="{77975BC6-FF96-494C-84D0-8F3660408F9A}" dt="2021-04-24T13:00:35.813" v="19"/>
        <pc:sldMkLst>
          <pc:docMk/>
          <pc:sldMk cId="1561728545" sldId="358"/>
        </pc:sldMkLst>
      </pc:sldChg>
      <pc:sldChg chg="add del">
        <pc:chgData name="Thùy Linh Cao Thị" userId="657dcdab5d6ccfa5" providerId="LiveId" clId="{77975BC6-FF96-494C-84D0-8F3660408F9A}" dt="2021-04-24T13:00:35.813" v="19"/>
        <pc:sldMkLst>
          <pc:docMk/>
          <pc:sldMk cId="1367243152" sldId="359"/>
        </pc:sldMkLst>
      </pc:sldChg>
      <pc:sldChg chg="add del">
        <pc:chgData name="Thùy Linh Cao Thị" userId="657dcdab5d6ccfa5" providerId="LiveId" clId="{77975BC6-FF96-494C-84D0-8F3660408F9A}" dt="2021-04-24T13:00:35.813" v="19"/>
        <pc:sldMkLst>
          <pc:docMk/>
          <pc:sldMk cId="3146843259" sldId="360"/>
        </pc:sldMkLst>
      </pc:sldChg>
      <pc:sldChg chg="add del">
        <pc:chgData name="Thùy Linh Cao Thị" userId="657dcdab5d6ccfa5" providerId="LiveId" clId="{77975BC6-FF96-494C-84D0-8F3660408F9A}" dt="2021-04-24T13:00:35.813" v="19"/>
        <pc:sldMkLst>
          <pc:docMk/>
          <pc:sldMk cId="1244980305" sldId="361"/>
        </pc:sldMkLst>
      </pc:sldChg>
      <pc:sldChg chg="modSp add del mod">
        <pc:chgData name="Thùy Linh Cao Thị" userId="657dcdab5d6ccfa5" providerId="LiveId" clId="{77975BC6-FF96-494C-84D0-8F3660408F9A}" dt="2021-04-24T13:00:35.813" v="19"/>
        <pc:sldMkLst>
          <pc:docMk/>
          <pc:sldMk cId="202093232" sldId="362"/>
        </pc:sldMkLst>
        <pc:spChg chg="mod">
          <ac:chgData name="Thùy Linh Cao Thị" userId="657dcdab5d6ccfa5" providerId="LiveId" clId="{77975BC6-FF96-494C-84D0-8F3660408F9A}" dt="2021-04-24T13:00:35.813" v="19"/>
          <ac:spMkLst>
            <pc:docMk/>
            <pc:sldMk cId="202093232" sldId="362"/>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187730564" sldId="363"/>
        </pc:sldMkLst>
        <pc:spChg chg="mod">
          <ac:chgData name="Thùy Linh Cao Thị" userId="657dcdab5d6ccfa5" providerId="LiveId" clId="{77975BC6-FF96-494C-84D0-8F3660408F9A}" dt="2021-04-24T13:00:35.813" v="19"/>
          <ac:spMkLst>
            <pc:docMk/>
            <pc:sldMk cId="3187730564" sldId="363"/>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885824795" sldId="364"/>
        </pc:sldMkLst>
        <pc:spChg chg="mod">
          <ac:chgData name="Thùy Linh Cao Thị" userId="657dcdab5d6ccfa5" providerId="LiveId" clId="{77975BC6-FF96-494C-84D0-8F3660408F9A}" dt="2021-04-24T13:00:35.813" v="19"/>
          <ac:spMkLst>
            <pc:docMk/>
            <pc:sldMk cId="3885824795" sldId="364"/>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030260447" sldId="365"/>
        </pc:sldMkLst>
        <pc:spChg chg="mod">
          <ac:chgData name="Thùy Linh Cao Thị" userId="657dcdab5d6ccfa5" providerId="LiveId" clId="{77975BC6-FF96-494C-84D0-8F3660408F9A}" dt="2021-04-24T13:00:35.813" v="19"/>
          <ac:spMkLst>
            <pc:docMk/>
            <pc:sldMk cId="2030260447" sldId="365"/>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1508935932" sldId="366"/>
        </pc:sldMkLst>
        <pc:spChg chg="mod">
          <ac:chgData name="Thùy Linh Cao Thị" userId="657dcdab5d6ccfa5" providerId="LiveId" clId="{77975BC6-FF96-494C-84D0-8F3660408F9A}" dt="2021-04-24T13:00:35.813" v="19"/>
          <ac:spMkLst>
            <pc:docMk/>
            <pc:sldMk cId="1508935932" sldId="366"/>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523551285" sldId="367"/>
        </pc:sldMkLst>
        <pc:spChg chg="mod">
          <ac:chgData name="Thùy Linh Cao Thị" userId="657dcdab5d6ccfa5" providerId="LiveId" clId="{77975BC6-FF96-494C-84D0-8F3660408F9A}" dt="2021-04-24T13:00:35.813" v="19"/>
          <ac:spMkLst>
            <pc:docMk/>
            <pc:sldMk cId="3523551285" sldId="367"/>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942909208" sldId="368"/>
        </pc:sldMkLst>
        <pc:spChg chg="mod">
          <ac:chgData name="Thùy Linh Cao Thị" userId="657dcdab5d6ccfa5" providerId="LiveId" clId="{77975BC6-FF96-494C-84D0-8F3660408F9A}" dt="2021-04-24T13:00:35.813" v="19"/>
          <ac:spMkLst>
            <pc:docMk/>
            <pc:sldMk cId="942909208" sldId="368"/>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446767952" sldId="369"/>
        </pc:sldMkLst>
        <pc:spChg chg="mod">
          <ac:chgData name="Thùy Linh Cao Thị" userId="657dcdab5d6ccfa5" providerId="LiveId" clId="{77975BC6-FF96-494C-84D0-8F3660408F9A}" dt="2021-04-24T13:00:35.813" v="19"/>
          <ac:spMkLst>
            <pc:docMk/>
            <pc:sldMk cId="2446767952" sldId="369"/>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93241209" sldId="370"/>
        </pc:sldMkLst>
        <pc:spChg chg="mod">
          <ac:chgData name="Thùy Linh Cao Thị" userId="657dcdab5d6ccfa5" providerId="LiveId" clId="{77975BC6-FF96-494C-84D0-8F3660408F9A}" dt="2021-04-24T13:00:35.813" v="19"/>
          <ac:spMkLst>
            <pc:docMk/>
            <pc:sldMk cId="293241209" sldId="370"/>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130046813" sldId="371"/>
        </pc:sldMkLst>
        <pc:spChg chg="mod">
          <ac:chgData name="Thùy Linh Cao Thị" userId="657dcdab5d6ccfa5" providerId="LiveId" clId="{77975BC6-FF96-494C-84D0-8F3660408F9A}" dt="2021-04-24T13:00:35.813" v="19"/>
          <ac:spMkLst>
            <pc:docMk/>
            <pc:sldMk cId="3130046813" sldId="371"/>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961463714" sldId="372"/>
        </pc:sldMkLst>
        <pc:spChg chg="mod">
          <ac:chgData name="Thùy Linh Cao Thị" userId="657dcdab5d6ccfa5" providerId="LiveId" clId="{77975BC6-FF96-494C-84D0-8F3660408F9A}" dt="2021-04-24T13:00:35.813" v="19"/>
          <ac:spMkLst>
            <pc:docMk/>
            <pc:sldMk cId="3961463714" sldId="372"/>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1468375451" sldId="373"/>
        </pc:sldMkLst>
        <pc:spChg chg="mod">
          <ac:chgData name="Thùy Linh Cao Thị" userId="657dcdab5d6ccfa5" providerId="LiveId" clId="{77975BC6-FF96-494C-84D0-8F3660408F9A}" dt="2021-04-24T13:00:35.813" v="19"/>
          <ac:spMkLst>
            <pc:docMk/>
            <pc:sldMk cId="1468375451" sldId="373"/>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831700795" sldId="374"/>
        </pc:sldMkLst>
        <pc:spChg chg="mod">
          <ac:chgData name="Thùy Linh Cao Thị" userId="657dcdab5d6ccfa5" providerId="LiveId" clId="{77975BC6-FF96-494C-84D0-8F3660408F9A}" dt="2021-04-24T13:00:35.813" v="19"/>
          <ac:spMkLst>
            <pc:docMk/>
            <pc:sldMk cId="2831700795" sldId="374"/>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423221706" sldId="375"/>
        </pc:sldMkLst>
        <pc:spChg chg="mod">
          <ac:chgData name="Thùy Linh Cao Thị" userId="657dcdab5d6ccfa5" providerId="LiveId" clId="{77975BC6-FF96-494C-84D0-8F3660408F9A}" dt="2021-04-24T13:00:35.813" v="19"/>
          <ac:spMkLst>
            <pc:docMk/>
            <pc:sldMk cId="423221706" sldId="375"/>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804685423" sldId="376"/>
        </pc:sldMkLst>
        <pc:spChg chg="mod">
          <ac:chgData name="Thùy Linh Cao Thị" userId="657dcdab5d6ccfa5" providerId="LiveId" clId="{77975BC6-FF96-494C-84D0-8F3660408F9A}" dt="2021-04-24T13:00:35.813" v="19"/>
          <ac:spMkLst>
            <pc:docMk/>
            <pc:sldMk cId="804685423" sldId="376"/>
            <ac:spMk id="36868" creationId="{00000000-0000-0000-0000-000000000000}"/>
          </ac:spMkLst>
        </pc:spChg>
      </pc:sldChg>
      <pc:sldChg chg="add del">
        <pc:chgData name="Thùy Linh Cao Thị" userId="657dcdab5d6ccfa5" providerId="LiveId" clId="{77975BC6-FF96-494C-84D0-8F3660408F9A}" dt="2021-04-24T13:00:35.813" v="19"/>
        <pc:sldMkLst>
          <pc:docMk/>
          <pc:sldMk cId="3500563870" sldId="378"/>
        </pc:sldMkLst>
      </pc:sldChg>
      <pc:sldChg chg="add del">
        <pc:chgData name="Thùy Linh Cao Thị" userId="657dcdab5d6ccfa5" providerId="LiveId" clId="{77975BC6-FF96-494C-84D0-8F3660408F9A}" dt="2021-04-24T13:00:35.813" v="19"/>
        <pc:sldMkLst>
          <pc:docMk/>
          <pc:sldMk cId="3542039773" sldId="379"/>
        </pc:sldMkLst>
      </pc:sldChg>
      <pc:sldChg chg="add del">
        <pc:chgData name="Thùy Linh Cao Thị" userId="657dcdab5d6ccfa5" providerId="LiveId" clId="{77975BC6-FF96-494C-84D0-8F3660408F9A}" dt="2021-04-24T13:00:35.813" v="19"/>
        <pc:sldMkLst>
          <pc:docMk/>
          <pc:sldMk cId="1763509541" sldId="380"/>
        </pc:sldMkLst>
      </pc:sldChg>
      <pc:sldChg chg="add del">
        <pc:chgData name="Thùy Linh Cao Thị" userId="657dcdab5d6ccfa5" providerId="LiveId" clId="{77975BC6-FF96-494C-84D0-8F3660408F9A}" dt="2021-04-24T13:00:35.813" v="19"/>
        <pc:sldMkLst>
          <pc:docMk/>
          <pc:sldMk cId="629049559" sldId="381"/>
        </pc:sldMkLst>
      </pc:sldChg>
      <pc:sldChg chg="add del">
        <pc:chgData name="Thùy Linh Cao Thị" userId="657dcdab5d6ccfa5" providerId="LiveId" clId="{77975BC6-FF96-494C-84D0-8F3660408F9A}" dt="2021-04-24T13:00:35.813" v="19"/>
        <pc:sldMkLst>
          <pc:docMk/>
          <pc:sldMk cId="1565672740" sldId="382"/>
        </pc:sldMkLst>
      </pc:sldChg>
    </pc:docChg>
  </pc:docChgLst>
  <pc:docChgLst>
    <pc:chgData name="CAO THỊ THÙY LINH" userId="S::ct020328@actvn.edu.vn::84e5a8cd-f0c1-4a84-a94f-97b44e05c1f1" providerId="AD" clId="Web-{7831BC9F-F081-0000-8BB2-B96C97A19014}"/>
    <pc:docChg chg="modSld">
      <pc:chgData name="CAO THỊ THÙY LINH" userId="S::ct020328@actvn.edu.vn::84e5a8cd-f0c1-4a84-a94f-97b44e05c1f1" providerId="AD" clId="Web-{7831BC9F-F081-0000-8BB2-B96C97A19014}" dt="2021-04-08T10:02:53.260" v="132" actId="1076"/>
      <pc:docMkLst>
        <pc:docMk/>
      </pc:docMkLst>
      <pc:sldChg chg="addSp delSp modSp">
        <pc:chgData name="CAO THỊ THÙY LINH" userId="S::ct020328@actvn.edu.vn::84e5a8cd-f0c1-4a84-a94f-97b44e05c1f1" providerId="AD" clId="Web-{7831BC9F-F081-0000-8BB2-B96C97A19014}" dt="2021-04-08T10:02:53.260" v="132" actId="1076"/>
        <pc:sldMkLst>
          <pc:docMk/>
          <pc:sldMk cId="2971841378" sldId="256"/>
        </pc:sldMkLst>
        <pc:spChg chg="add del mod">
          <ac:chgData name="CAO THỊ THÙY LINH" userId="S::ct020328@actvn.edu.vn::84e5a8cd-f0c1-4a84-a94f-97b44e05c1f1" providerId="AD" clId="Web-{7831BC9F-F081-0000-8BB2-B96C97A19014}" dt="2021-04-08T10:00:11.928" v="48"/>
          <ac:spMkLst>
            <pc:docMk/>
            <pc:sldMk cId="2971841378" sldId="256"/>
            <ac:spMk id="2" creationId="{9D371676-795E-4059-B445-63E375D36A2F}"/>
          </ac:spMkLst>
        </pc:spChg>
        <pc:spChg chg="mod">
          <ac:chgData name="CAO THỊ THÙY LINH" userId="S::ct020328@actvn.edu.vn::84e5a8cd-f0c1-4a84-a94f-97b44e05c1f1" providerId="AD" clId="Web-{7831BC9F-F081-0000-8BB2-B96C97A19014}" dt="2021-04-08T10:02:53.260" v="132" actId="1076"/>
          <ac:spMkLst>
            <pc:docMk/>
            <pc:sldMk cId="2971841378" sldId="256"/>
            <ac:spMk id="3" creationId="{00000000-0000-0000-0000-000000000000}"/>
          </ac:spMkLst>
        </pc:spChg>
        <pc:spChg chg="mod">
          <ac:chgData name="CAO THỊ THÙY LINH" userId="S::ct020328@actvn.edu.vn::84e5a8cd-f0c1-4a84-a94f-97b44e05c1f1" providerId="AD" clId="Web-{7831BC9F-F081-0000-8BB2-B96C97A19014}" dt="2021-04-08T10:02:50.353" v="131" actId="20577"/>
          <ac:spMkLst>
            <pc:docMk/>
            <pc:sldMk cId="2971841378" sldId="256"/>
            <ac:spMk id="4" creationId="{00000000-0000-0000-0000-000000000000}"/>
          </ac:spMkLst>
        </pc:spChg>
        <pc:spChg chg="del mod">
          <ac:chgData name="CAO THỊ THÙY LINH" userId="S::ct020328@actvn.edu.vn::84e5a8cd-f0c1-4a84-a94f-97b44e05c1f1" providerId="AD" clId="Web-{7831BC9F-F081-0000-8BB2-B96C97A19014}" dt="2021-04-08T09:58:31.097" v="1"/>
          <ac:spMkLst>
            <pc:docMk/>
            <pc:sldMk cId="2971841378" sldId="256"/>
            <ac:spMk id="5" creationId="{00000000-0000-0000-0000-000000000000}"/>
          </ac:spMkLst>
        </pc:spChg>
        <pc:spChg chg="del">
          <ac:chgData name="CAO THỊ THÙY LINH" userId="S::ct020328@actvn.edu.vn::84e5a8cd-f0c1-4a84-a94f-97b44e05c1f1" providerId="AD" clId="Web-{7831BC9F-F081-0000-8BB2-B96C97A19014}" dt="2021-04-08T09:59:01.332" v="10"/>
          <ac:spMkLst>
            <pc:docMk/>
            <pc:sldMk cId="2971841378" sldId="256"/>
            <ac:spMk id="6" creationId="{00000000-0000-0000-0000-000000000000}"/>
          </ac:spMkLst>
        </pc:spChg>
        <pc:spChg chg="add mod">
          <ac:chgData name="CAO THỊ THÙY LINH" userId="S::ct020328@actvn.edu.vn::84e5a8cd-f0c1-4a84-a94f-97b44e05c1f1" providerId="AD" clId="Web-{7831BC9F-F081-0000-8BB2-B96C97A19014}" dt="2021-04-08T10:01:41.367" v="95" actId="20577"/>
          <ac:spMkLst>
            <pc:docMk/>
            <pc:sldMk cId="2971841378" sldId="256"/>
            <ac:spMk id="8" creationId="{E7A32AE2-2866-427D-A980-EF67079EF960}"/>
          </ac:spMkLst>
        </pc:spChg>
      </pc:sldChg>
    </pc:docChg>
  </pc:docChgLst>
  <pc:docChgLst>
    <pc:chgData name="CAO THỊ THÙY LINH" userId="S::ct020328@actvn.edu.vn::84e5a8cd-f0c1-4a84-a94f-97b44e05c1f1" providerId="AD" clId="Web-{40549E39-80C1-6A87-BAD0-B91B1BBC13F6}"/>
    <pc:docChg chg="modSld">
      <pc:chgData name="CAO THỊ THÙY LINH" userId="S::ct020328@actvn.edu.vn::84e5a8cd-f0c1-4a84-a94f-97b44e05c1f1" providerId="AD" clId="Web-{40549E39-80C1-6A87-BAD0-B91B1BBC13F6}" dt="2021-04-08T10:38:08.519" v="151" actId="20577"/>
      <pc:docMkLst>
        <pc:docMk/>
      </pc:docMkLst>
      <pc:sldChg chg="addSp delSp modSp">
        <pc:chgData name="CAO THỊ THÙY LINH" userId="S::ct020328@actvn.edu.vn::84e5a8cd-f0c1-4a84-a94f-97b44e05c1f1" providerId="AD" clId="Web-{40549E39-80C1-6A87-BAD0-B91B1BBC13F6}" dt="2021-04-08T10:38:08.519" v="151" actId="20577"/>
        <pc:sldMkLst>
          <pc:docMk/>
          <pc:sldMk cId="1095055991" sldId="261"/>
        </pc:sldMkLst>
        <pc:spChg chg="mod">
          <ac:chgData name="CAO THỊ THÙY LINH" userId="S::ct020328@actvn.edu.vn::84e5a8cd-f0c1-4a84-a94f-97b44e05c1f1" providerId="AD" clId="Web-{40549E39-80C1-6A87-BAD0-B91B1BBC13F6}" dt="2021-04-08T10:30:07.526" v="14" actId="20577"/>
          <ac:spMkLst>
            <pc:docMk/>
            <pc:sldMk cId="1095055991" sldId="261"/>
            <ac:spMk id="3" creationId="{00000000-0000-0000-0000-000000000000}"/>
          </ac:spMkLst>
        </pc:spChg>
        <pc:spChg chg="add mod">
          <ac:chgData name="CAO THỊ THÙY LINH" userId="S::ct020328@actvn.edu.vn::84e5a8cd-f0c1-4a84-a94f-97b44e05c1f1" providerId="AD" clId="Web-{40549E39-80C1-6A87-BAD0-B91B1BBC13F6}" dt="2021-04-08T10:35:55.032" v="99" actId="1076"/>
          <ac:spMkLst>
            <pc:docMk/>
            <pc:sldMk cId="1095055991" sldId="261"/>
            <ac:spMk id="4" creationId="{5A37DBB5-C8A4-4E8A-84AB-28719B246374}"/>
          </ac:spMkLst>
        </pc:spChg>
        <pc:spChg chg="add mod">
          <ac:chgData name="CAO THỊ THÙY LINH" userId="S::ct020328@actvn.edu.vn::84e5a8cd-f0c1-4a84-a94f-97b44e05c1f1" providerId="AD" clId="Web-{40549E39-80C1-6A87-BAD0-B91B1BBC13F6}" dt="2021-04-08T10:36:15.470" v="106" actId="1076"/>
          <ac:spMkLst>
            <pc:docMk/>
            <pc:sldMk cId="1095055991" sldId="261"/>
            <ac:spMk id="5" creationId="{465C2F1D-1186-484C-B8F6-6AF538020530}"/>
          </ac:spMkLst>
        </pc:spChg>
        <pc:spChg chg="add mod">
          <ac:chgData name="CAO THỊ THÙY LINH" userId="S::ct020328@actvn.edu.vn::84e5a8cd-f0c1-4a84-a94f-97b44e05c1f1" providerId="AD" clId="Web-{40549E39-80C1-6A87-BAD0-B91B1BBC13F6}" dt="2021-04-08T10:36:12.860" v="105" actId="1076"/>
          <ac:spMkLst>
            <pc:docMk/>
            <pc:sldMk cId="1095055991" sldId="261"/>
            <ac:spMk id="6" creationId="{331CBA5F-F6E7-4A50-9568-F2169ACF652C}"/>
          </ac:spMkLst>
        </pc:spChg>
        <pc:spChg chg="add mod">
          <ac:chgData name="CAO THỊ THÙY LINH" userId="S::ct020328@actvn.edu.vn::84e5a8cd-f0c1-4a84-a94f-97b44e05c1f1" providerId="AD" clId="Web-{40549E39-80C1-6A87-BAD0-B91B1BBC13F6}" dt="2021-04-08T10:36:23.204" v="109" actId="1076"/>
          <ac:spMkLst>
            <pc:docMk/>
            <pc:sldMk cId="1095055991" sldId="261"/>
            <ac:spMk id="8" creationId="{C20C6C8D-EC59-4CF1-BC67-33C4F4CA38AF}"/>
          </ac:spMkLst>
        </pc:spChg>
        <pc:spChg chg="mod">
          <ac:chgData name="CAO THỊ THÙY LINH" userId="S::ct020328@actvn.edu.vn::84e5a8cd-f0c1-4a84-a94f-97b44e05c1f1" providerId="AD" clId="Web-{40549E39-80C1-6A87-BAD0-B91B1BBC13F6}" dt="2021-04-08T10:33:29.154" v="74" actId="20577"/>
          <ac:spMkLst>
            <pc:docMk/>
            <pc:sldMk cId="1095055991" sldId="261"/>
            <ac:spMk id="46" creationId="{00000000-0000-0000-0000-000000000000}"/>
          </ac:spMkLst>
        </pc:spChg>
        <pc:spChg chg="mod">
          <ac:chgData name="CAO THỊ THÙY LINH" userId="S::ct020328@actvn.edu.vn::84e5a8cd-f0c1-4a84-a94f-97b44e05c1f1" providerId="AD" clId="Web-{40549E39-80C1-6A87-BAD0-B91B1BBC13F6}" dt="2021-04-08T10:38:08.519" v="151" actId="20577"/>
          <ac:spMkLst>
            <pc:docMk/>
            <pc:sldMk cId="1095055991" sldId="261"/>
            <ac:spMk id="47" creationId="{00000000-0000-0000-0000-000000000000}"/>
          </ac:spMkLst>
        </pc:spChg>
        <pc:spChg chg="mod">
          <ac:chgData name="CAO THỊ THÙY LINH" userId="S::ct020328@actvn.edu.vn::84e5a8cd-f0c1-4a84-a94f-97b44e05c1f1" providerId="AD" clId="Web-{40549E39-80C1-6A87-BAD0-B91B1BBC13F6}" dt="2021-04-08T10:33:46.936" v="76" actId="20577"/>
          <ac:spMkLst>
            <pc:docMk/>
            <pc:sldMk cId="1095055991" sldId="261"/>
            <ac:spMk id="50" creationId="{00000000-0000-0000-0000-000000000000}"/>
          </ac:spMkLst>
        </pc:spChg>
        <pc:spChg chg="mod">
          <ac:chgData name="CAO THỊ THÙY LINH" userId="S::ct020328@actvn.edu.vn::84e5a8cd-f0c1-4a84-a94f-97b44e05c1f1" providerId="AD" clId="Web-{40549E39-80C1-6A87-BAD0-B91B1BBC13F6}" dt="2021-04-08T10:34:25.108" v="83" actId="14100"/>
          <ac:spMkLst>
            <pc:docMk/>
            <pc:sldMk cId="1095055991" sldId="261"/>
            <ac:spMk id="51" creationId="{00000000-0000-0000-0000-000000000000}"/>
          </ac:spMkLst>
        </pc:spChg>
        <pc:spChg chg="mod">
          <ac:chgData name="CAO THỊ THÙY LINH" userId="S::ct020328@actvn.edu.vn::84e5a8cd-f0c1-4a84-a94f-97b44e05c1f1" providerId="AD" clId="Web-{40549E39-80C1-6A87-BAD0-B91B1BBC13F6}" dt="2021-04-08T10:33:14.076" v="73" actId="20577"/>
          <ac:spMkLst>
            <pc:docMk/>
            <pc:sldMk cId="1095055991" sldId="261"/>
            <ac:spMk id="53" creationId="{00000000-0000-0000-0000-000000000000}"/>
          </ac:spMkLst>
        </pc:spChg>
        <pc:spChg chg="mod">
          <ac:chgData name="CAO THỊ THÙY LINH" userId="S::ct020328@actvn.edu.vn::84e5a8cd-f0c1-4a84-a94f-97b44e05c1f1" providerId="AD" clId="Web-{40549E39-80C1-6A87-BAD0-B91B1BBC13F6}" dt="2021-04-08T10:34:49.343" v="89" actId="1076"/>
          <ac:spMkLst>
            <pc:docMk/>
            <pc:sldMk cId="1095055991" sldId="261"/>
            <ac:spMk id="54" creationId="{00000000-0000-0000-0000-000000000000}"/>
          </ac:spMkLst>
        </pc:spChg>
        <pc:spChg chg="mod">
          <ac:chgData name="CAO THỊ THÙY LINH" userId="S::ct020328@actvn.edu.vn::84e5a8cd-f0c1-4a84-a94f-97b44e05c1f1" providerId="AD" clId="Web-{40549E39-80C1-6A87-BAD0-B91B1BBC13F6}" dt="2021-04-08T10:34:54.656" v="90" actId="20577"/>
          <ac:spMkLst>
            <pc:docMk/>
            <pc:sldMk cId="1095055991" sldId="261"/>
            <ac:spMk id="56" creationId="{00000000-0000-0000-0000-000000000000}"/>
          </ac:spMkLst>
        </pc:spChg>
        <pc:spChg chg="mod">
          <ac:chgData name="CAO THỊ THÙY LINH" userId="S::ct020328@actvn.edu.vn::84e5a8cd-f0c1-4a84-a94f-97b44e05c1f1" providerId="AD" clId="Web-{40549E39-80C1-6A87-BAD0-B91B1BBC13F6}" dt="2021-04-08T10:35:13.953" v="96" actId="1076"/>
          <ac:spMkLst>
            <pc:docMk/>
            <pc:sldMk cId="1095055991" sldId="261"/>
            <ac:spMk id="57" creationId="{00000000-0000-0000-0000-000000000000}"/>
          </ac:spMkLst>
        </pc:spChg>
        <pc:spChg chg="del">
          <ac:chgData name="CAO THỊ THÙY LINH" userId="S::ct020328@actvn.edu.vn::84e5a8cd-f0c1-4a84-a94f-97b44e05c1f1" providerId="AD" clId="Web-{40549E39-80C1-6A87-BAD0-B91B1BBC13F6}" dt="2021-04-08T10:35:49.422" v="97"/>
          <ac:spMkLst>
            <pc:docMk/>
            <pc:sldMk cId="1095055991" sldId="261"/>
            <ac:spMk id="58" creationId="{00000000-0000-0000-0000-000000000000}"/>
          </ac:spMkLst>
        </pc:spChg>
        <pc:spChg chg="del">
          <ac:chgData name="CAO THỊ THÙY LINH" userId="S::ct020328@actvn.edu.vn::84e5a8cd-f0c1-4a84-a94f-97b44e05c1f1" providerId="AD" clId="Web-{40549E39-80C1-6A87-BAD0-B91B1BBC13F6}" dt="2021-04-08T10:36:18.189" v="107"/>
          <ac:spMkLst>
            <pc:docMk/>
            <pc:sldMk cId="1095055991" sldId="261"/>
            <ac:spMk id="59" creationId="{00000000-0000-0000-0000-000000000000}"/>
          </ac:spMkLst>
        </pc:spChg>
        <pc:spChg chg="del">
          <ac:chgData name="CAO THỊ THÙY LINH" userId="S::ct020328@actvn.edu.vn::84e5a8cd-f0c1-4a84-a94f-97b44e05c1f1" providerId="AD" clId="Web-{40549E39-80C1-6A87-BAD0-B91B1BBC13F6}" dt="2021-04-08T10:36:04.876" v="103"/>
          <ac:spMkLst>
            <pc:docMk/>
            <pc:sldMk cId="1095055991" sldId="261"/>
            <ac:spMk id="60" creationId="{00000000-0000-0000-0000-000000000000}"/>
          </ac:spMkLst>
        </pc:spChg>
        <pc:spChg chg="del">
          <ac:chgData name="CAO THỊ THÙY LINH" userId="S::ct020328@actvn.edu.vn::84e5a8cd-f0c1-4a84-a94f-97b44e05c1f1" providerId="AD" clId="Web-{40549E39-80C1-6A87-BAD0-B91B1BBC13F6}" dt="2021-04-08T10:35:58.126" v="100"/>
          <ac:spMkLst>
            <pc:docMk/>
            <pc:sldMk cId="1095055991" sldId="261"/>
            <ac:spMk id="61" creationId="{00000000-0000-0000-0000-000000000000}"/>
          </ac:spMkLst>
        </pc:spChg>
        <pc:grpChg chg="mod">
          <ac:chgData name="CAO THỊ THÙY LINH" userId="S::ct020328@actvn.edu.vn::84e5a8cd-f0c1-4a84-a94f-97b44e05c1f1" providerId="AD" clId="Web-{40549E39-80C1-6A87-BAD0-B91B1BBC13F6}" dt="2021-04-08T10:32:08.637" v="66" actId="1076"/>
          <ac:grpSpMkLst>
            <pc:docMk/>
            <pc:sldMk cId="1095055991" sldId="261"/>
            <ac:grpSpMk id="49" creationId="{00000000-0000-0000-0000-000000000000}"/>
          </ac:grpSpMkLst>
        </pc:grpChg>
      </pc:sldChg>
      <pc:sldChg chg="delSp modSp">
        <pc:chgData name="CAO THỊ THÙY LINH" userId="S::ct020328@actvn.edu.vn::84e5a8cd-f0c1-4a84-a94f-97b44e05c1f1" providerId="AD" clId="Web-{40549E39-80C1-6A87-BAD0-B91B1BBC13F6}" dt="2021-04-08T10:37:56.659" v="149" actId="20577"/>
        <pc:sldMkLst>
          <pc:docMk/>
          <pc:sldMk cId="3101234267" sldId="264"/>
        </pc:sldMkLst>
        <pc:spChg chg="mod">
          <ac:chgData name="CAO THỊ THÙY LINH" userId="S::ct020328@actvn.edu.vn::84e5a8cd-f0c1-4a84-a94f-97b44e05c1f1" providerId="AD" clId="Web-{40549E39-80C1-6A87-BAD0-B91B1BBC13F6}" dt="2021-04-08T10:37:56.659" v="149" actId="20577"/>
          <ac:spMkLst>
            <pc:docMk/>
            <pc:sldMk cId="3101234267" sldId="264"/>
            <ac:spMk id="2" creationId="{00000000-0000-0000-0000-000000000000}"/>
          </ac:spMkLst>
        </pc:spChg>
        <pc:spChg chg="del mod">
          <ac:chgData name="CAO THỊ THÙY LINH" userId="S::ct020328@actvn.edu.vn::84e5a8cd-f0c1-4a84-a94f-97b44e05c1f1" providerId="AD" clId="Web-{40549E39-80C1-6A87-BAD0-B91B1BBC13F6}" dt="2021-04-08T10:36:56.955" v="113"/>
          <ac:spMkLst>
            <pc:docMk/>
            <pc:sldMk cId="3101234267" sldId="264"/>
            <ac:spMk id="3"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97137-26EF-4FCC-9C92-8AFA8FCF784D}" type="datetimeFigureOut">
              <a:rPr lang="en-US"/>
              <a:t>4/25/2021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3DC08-D221-4BCD-8D6B-04C8E749FE99}" type="slidenum">
              <a:rPr lang="en-US"/>
              <a:t>‹#›</a:t>
            </a:fld>
            <a:endParaRPr lang="en-US"/>
          </a:p>
        </p:txBody>
      </p:sp>
    </p:spTree>
    <p:extLst>
      <p:ext uri="{BB962C8B-B14F-4D97-AF65-F5344CB8AC3E}">
        <p14:creationId xmlns:p14="http://schemas.microsoft.com/office/powerpoint/2010/main" val="4007031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Đến đây, có thể các bạn thắc mắc: tại sao không sao chép dữ liệu từ buffer của char device vào thẳng user buffer? Việc này có liên quan tới cơ chế quản lý bộ nhớ Virtual Memory trong Linux kernel. Theo cơ chế quản lý bộ nhớ này, kernel buffer luôn luôn nằm trên RAM, còn user buffer có bị thể tạm thời bị đưa ra ổ cứng bất cứ lúc nào, khi nào cần thì nó mới được đưa trở lại RAM. Nếu sao chép dữ liệu thẳng vào user buffer, nhưng user buffer lại đang không nằm trên RAM, khi đó, Linux kernel phải tìm cách đưa user buffer quay trở lại RAM. Việc này rất mất thời gian, khiến cho việc lấy dữ liệu từ char device không kịp thời. Chính vì vậy, ta phải sử dụng kernel buffer để chứa tạm dữ liệu đọc từ buffer của char device, sau đó, sử dụng hàm </a:t>
            </a:r>
            <a:r>
              <a:rPr lang="vi-VN" sz="1200" b="1" i="0" kern="1200" dirty="0">
                <a:solidFill>
                  <a:schemeClr val="tx1"/>
                </a:solidFill>
                <a:effectLst/>
                <a:latin typeface="+mn-lt"/>
                <a:ea typeface="+mn-ea"/>
                <a:cs typeface="+mn-cs"/>
              </a:rPr>
              <a:t>copy_to_user </a:t>
            </a:r>
            <a:r>
              <a:rPr lang="vi-VN" sz="1200" b="0" i="0" kern="1200" dirty="0">
                <a:solidFill>
                  <a:schemeClr val="tx1"/>
                </a:solidFill>
                <a:effectLst/>
                <a:latin typeface="+mn-lt"/>
                <a:ea typeface="+mn-ea"/>
                <a:cs typeface="+mn-cs"/>
              </a:rPr>
              <a:t>để đưa dữ liệu từ kernel buffer lên user buffer.</a:t>
            </a:r>
            <a:endParaRPr lang="en-US" dirty="0"/>
          </a:p>
        </p:txBody>
      </p:sp>
      <p:sp>
        <p:nvSpPr>
          <p:cNvPr id="4" name="Slide Number Placeholder 3"/>
          <p:cNvSpPr>
            <a:spLocks noGrp="1"/>
          </p:cNvSpPr>
          <p:nvPr>
            <p:ph type="sldNum" sz="quarter" idx="5"/>
          </p:nvPr>
        </p:nvSpPr>
        <p:spPr/>
        <p:txBody>
          <a:bodyPr/>
          <a:lstStyle/>
          <a:p>
            <a:fld id="{FA53DC08-D221-4BCD-8D6B-04C8E749FE99}" type="slidenum">
              <a:rPr lang="en-US" smtClean="0"/>
              <a:t>49</a:t>
            </a:fld>
            <a:endParaRPr lang="en-US"/>
          </a:p>
        </p:txBody>
      </p:sp>
    </p:spTree>
    <p:extLst>
      <p:ext uri="{BB962C8B-B14F-4D97-AF65-F5344CB8AC3E}">
        <p14:creationId xmlns:p14="http://schemas.microsoft.com/office/powerpoint/2010/main" val="76556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Phần này thì show code, kết quả trên laptop, giải thích code trên lap luôn</a:t>
            </a:r>
          </a:p>
        </p:txBody>
      </p:sp>
      <p:sp>
        <p:nvSpPr>
          <p:cNvPr id="4" name="Slide Number Placeholder 3"/>
          <p:cNvSpPr>
            <a:spLocks noGrp="1"/>
          </p:cNvSpPr>
          <p:nvPr>
            <p:ph type="sldNum" sz="quarter" idx="5"/>
          </p:nvPr>
        </p:nvSpPr>
        <p:spPr/>
        <p:txBody>
          <a:bodyPr/>
          <a:lstStyle/>
          <a:p>
            <a:fld id="{FA53DC08-D221-4BCD-8D6B-04C8E749FE99}" type="slidenum">
              <a:rPr lang="en-US"/>
              <a:t>54</a:t>
            </a:fld>
            <a:endParaRPr lang="en-US"/>
          </a:p>
        </p:txBody>
      </p:sp>
    </p:spTree>
    <p:extLst>
      <p:ext uri="{BB962C8B-B14F-4D97-AF65-F5344CB8AC3E}">
        <p14:creationId xmlns:p14="http://schemas.microsoft.com/office/powerpoint/2010/main" val="3406381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a:ea typeface="+mn-ea"/>
              </a:rPr>
              <a:t>FREE PPT TEMPLATES</a:t>
            </a:r>
            <a:endParaRPr lang="en-US" altLang="ko-KR" b="1"/>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a:t>INSERT THE TITLE </a:t>
            </a:r>
          </a:p>
          <a:p>
            <a:pPr>
              <a:spcBef>
                <a:spcPts val="0"/>
              </a:spcBef>
              <a:defRPr/>
            </a:pPr>
            <a:r>
              <a:rPr lang="en-US" altLang="ko-KR" sz="1200" b="1"/>
              <a:t>OF YOUR PRESENTATION HERE</a:t>
            </a:r>
            <a:endParaRPr lang="en-US" altLang="ko-KR" sz="120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1490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72509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43378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540110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34316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928646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5151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517112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a:t>Insert the title</a:t>
            </a:r>
          </a:p>
          <a:p>
            <a:pPr lvl="0"/>
            <a:r>
              <a:rPr lang="en-US" altLang="ko-KR"/>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19913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8" r:id="rId2"/>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34737" y="1817666"/>
            <a:ext cx="4406016" cy="1162912"/>
          </a:xfrm>
        </p:spPr>
        <p:txBody>
          <a:bodyPr lIns="91440" tIns="45720" rIns="91440" bIns="45720" anchor="ctr"/>
          <a:lstStyle/>
          <a:p>
            <a:r>
              <a:rPr lang="en-US" altLang="ko-KR">
                <a:ea typeface="맑은 고딕"/>
                <a:cs typeface="Arial"/>
              </a:rPr>
              <a:t>CAESAR CIPHER</a:t>
            </a:r>
            <a:endParaRPr lang="en-US" altLang="ko-KR">
              <a:ea typeface="맑은 고딕"/>
            </a:endParaRPr>
          </a:p>
        </p:txBody>
      </p:sp>
      <p:sp>
        <p:nvSpPr>
          <p:cNvPr id="4" name="Text Placeholder 3"/>
          <p:cNvSpPr>
            <a:spLocks noGrp="1"/>
          </p:cNvSpPr>
          <p:nvPr>
            <p:ph type="body" sz="quarter" idx="11"/>
          </p:nvPr>
        </p:nvSpPr>
        <p:spPr>
          <a:xfrm>
            <a:off x="5100947" y="4080444"/>
            <a:ext cx="3888432" cy="504056"/>
          </a:xfrm>
        </p:spPr>
        <p:txBody>
          <a:bodyPr lIns="91440" tIns="45720" rIns="91440" bIns="45720" anchor="ctr"/>
          <a:lstStyle/>
          <a:p>
            <a:pPr algn="l">
              <a:spcBef>
                <a:spcPts val="0"/>
              </a:spcBef>
              <a:defRPr/>
            </a:pPr>
            <a:r>
              <a:rPr lang="en-US" altLang="ko-KR" sz="1800" b="1">
                <a:solidFill>
                  <a:srgbClr val="FFC000"/>
                </a:solidFill>
                <a:cs typeface="Arial"/>
              </a:rPr>
              <a:t>Sinh </a:t>
            </a:r>
            <a:r>
              <a:rPr lang="en-US" altLang="ko-KR" sz="1800" b="1" err="1">
                <a:solidFill>
                  <a:srgbClr val="FFC000"/>
                </a:solidFill>
                <a:cs typeface="Arial"/>
              </a:rPr>
              <a:t>viên</a:t>
            </a:r>
            <a:r>
              <a:rPr lang="en-US" altLang="ko-KR" sz="1800" b="1">
                <a:solidFill>
                  <a:srgbClr val="FFC000"/>
                </a:solidFill>
                <a:cs typeface="Arial"/>
              </a:rPr>
              <a:t>:    Cao Thị Thùy Linh</a:t>
            </a:r>
            <a:endParaRPr lang="en-US" sz="1800">
              <a:solidFill>
                <a:srgbClr val="FFC000"/>
              </a:solidFill>
              <a:cs typeface="Arial"/>
            </a:endParaRPr>
          </a:p>
          <a:p>
            <a:pPr algn="l">
              <a:spcBef>
                <a:spcPts val="0"/>
              </a:spcBef>
              <a:defRPr/>
            </a:pPr>
            <a:r>
              <a:rPr lang="en-US" altLang="ko-KR" sz="1800" b="1">
                <a:solidFill>
                  <a:srgbClr val="FFC000"/>
                </a:solidFill>
                <a:cs typeface="Arial"/>
              </a:rPr>
              <a:t>                     </a:t>
            </a:r>
            <a:r>
              <a:rPr lang="en-US" altLang="ko-KR" sz="1800" b="1" err="1">
                <a:solidFill>
                  <a:srgbClr val="FFC000"/>
                </a:solidFill>
                <a:cs typeface="Arial"/>
              </a:rPr>
              <a:t>Hồ</a:t>
            </a:r>
            <a:r>
              <a:rPr lang="en-US" altLang="ko-KR" sz="1800" b="1">
                <a:solidFill>
                  <a:srgbClr val="FFC000"/>
                </a:solidFill>
                <a:cs typeface="Arial"/>
              </a:rPr>
              <a:t> </a:t>
            </a:r>
            <a:r>
              <a:rPr lang="en-US" altLang="ko-KR" sz="1800" b="1" err="1">
                <a:solidFill>
                  <a:srgbClr val="FFC000"/>
                </a:solidFill>
                <a:cs typeface="Arial"/>
              </a:rPr>
              <a:t>Sỹ</a:t>
            </a:r>
            <a:r>
              <a:rPr lang="en-US" altLang="ko-KR" sz="1800" b="1">
                <a:solidFill>
                  <a:srgbClr val="FFC000"/>
                </a:solidFill>
                <a:cs typeface="Arial"/>
              </a:rPr>
              <a:t> Phi</a:t>
            </a:r>
          </a:p>
          <a:p>
            <a:pPr algn="l">
              <a:spcBef>
                <a:spcPts val="0"/>
              </a:spcBef>
              <a:defRPr/>
            </a:pPr>
            <a:r>
              <a:rPr lang="en-US" altLang="ko-KR" sz="1800" b="1">
                <a:solidFill>
                  <a:srgbClr val="FFC000"/>
                </a:solidFill>
                <a:cs typeface="Arial"/>
              </a:rPr>
              <a:t>                     Trương Việt Hoàng</a:t>
            </a:r>
          </a:p>
        </p:txBody>
      </p:sp>
      <p:sp>
        <p:nvSpPr>
          <p:cNvPr id="8" name="Text Placeholder 3">
            <a:extLst>
              <a:ext uri="{FF2B5EF4-FFF2-40B4-BE49-F238E27FC236}">
                <a16:creationId xmlns:a16="http://schemas.microsoft.com/office/drawing/2014/main" id="{E7A32AE2-2866-427D-A980-EF67079EF960}"/>
              </a:ext>
            </a:extLst>
          </p:cNvPr>
          <p:cNvSpPr txBox="1">
            <a:spLocks/>
          </p:cNvSpPr>
          <p:nvPr/>
        </p:nvSpPr>
        <p:spPr>
          <a:xfrm>
            <a:off x="5123951" y="3219241"/>
            <a:ext cx="3888432" cy="504056"/>
          </a:xfrm>
          <a:prstGeom prst="rect">
            <a:avLst/>
          </a:prstGeom>
        </p:spPr>
        <p:txBody>
          <a:bodyPr lIns="91440" tIns="45720" rIns="91440" bIns="45720" anchor="ctr"/>
          <a:lstStyle>
            <a:lvl1pPr marL="0" indent="0" algn="r" defTabSz="914400" rtl="0" eaLnBrk="1" latinLnBrk="1" hangingPunct="1">
              <a:lnSpc>
                <a:spcPct val="100000"/>
              </a:lnSpc>
              <a:spcBef>
                <a:spcPct val="20000"/>
              </a:spcBef>
              <a:buFont typeface="Arial" pitchFamily="34" charset="0"/>
              <a:buNone/>
              <a:defRPr sz="12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spcBef>
                <a:spcPts val="0"/>
              </a:spcBef>
              <a:defRPr/>
            </a:pPr>
            <a:r>
              <a:rPr lang="en-US" altLang="ko-KR" sz="1800" b="1">
                <a:cs typeface="Arial"/>
              </a:rPr>
              <a:t>Giảng </a:t>
            </a:r>
            <a:r>
              <a:rPr lang="en-US" altLang="ko-KR" sz="1800" b="1" err="1">
                <a:cs typeface="Arial"/>
              </a:rPr>
              <a:t>viên</a:t>
            </a:r>
            <a:r>
              <a:rPr lang="en-US" altLang="ko-KR" sz="1800" b="1">
                <a:cs typeface="Arial"/>
              </a:rPr>
              <a:t>: Triệu Văn Vũ Quân</a:t>
            </a:r>
            <a:endParaRPr lang="en-US" altLang="ko-KR" sz="1800" b="1" err="1"/>
          </a:p>
        </p:txBody>
      </p:sp>
      <p:pic>
        <p:nvPicPr>
          <p:cNvPr id="2" name="Picture 4" descr="Logo&#10;&#10;Description automatically generated">
            <a:extLst>
              <a:ext uri="{FF2B5EF4-FFF2-40B4-BE49-F238E27FC236}">
                <a16:creationId xmlns:a16="http://schemas.microsoft.com/office/drawing/2014/main" id="{67A33283-38AB-4321-871E-45889690CAAE}"/>
              </a:ext>
            </a:extLst>
          </p:cNvPr>
          <p:cNvPicPr>
            <a:picLocks noChangeAspect="1"/>
          </p:cNvPicPr>
          <p:nvPr/>
        </p:nvPicPr>
        <p:blipFill>
          <a:blip r:embed="rId2"/>
          <a:stretch>
            <a:fillRect/>
          </a:stretch>
        </p:blipFill>
        <p:spPr>
          <a:xfrm>
            <a:off x="7503993" y="127779"/>
            <a:ext cx="1339071" cy="1329546"/>
          </a:xfrm>
          <a:prstGeom prst="rect">
            <a:avLst/>
          </a:prstGeom>
        </p:spPr>
      </p:pic>
      <p:sp>
        <p:nvSpPr>
          <p:cNvPr id="6" name="Google Shape;164;p30">
            <a:extLst>
              <a:ext uri="{FF2B5EF4-FFF2-40B4-BE49-F238E27FC236}">
                <a16:creationId xmlns:a16="http://schemas.microsoft.com/office/drawing/2014/main" id="{C95328E4-7139-4021-9D87-6F3FA1CA8213}"/>
              </a:ext>
            </a:extLst>
          </p:cNvPr>
          <p:cNvSpPr txBox="1"/>
          <p:nvPr/>
        </p:nvSpPr>
        <p:spPr>
          <a:xfrm>
            <a:off x="-250828" y="189885"/>
            <a:ext cx="9976151" cy="918589"/>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AU" sz="2600">
                <a:solidFill>
                  <a:schemeClr val="bg2"/>
                </a:solidFill>
                <a:cs typeface="Times New Roman"/>
              </a:rPr>
              <a:t>BAN CƠ YẾU CHÍNH PHỦ</a:t>
            </a:r>
            <a:endParaRPr lang="en-US" sz="2600">
              <a:solidFill>
                <a:schemeClr val="bg2"/>
              </a:solidFill>
              <a:cs typeface="Times New Roman"/>
            </a:endParaRPr>
          </a:p>
          <a:p>
            <a:pPr algn="ctr">
              <a:defRPr/>
            </a:pPr>
            <a:r>
              <a:rPr lang="en-US" sz="2600" b="1">
                <a:solidFill>
                  <a:schemeClr val="bg2"/>
                </a:solidFill>
                <a:cs typeface="Times New Roman"/>
              </a:rPr>
              <a:t>HỌC VIỆN KỸ THUẬT MẬT MÃ</a:t>
            </a:r>
          </a:p>
          <a:p>
            <a:pPr algn="ctr"/>
            <a:endParaRPr lang="en-GB" sz="5867" b="1">
              <a:solidFill>
                <a:schemeClr val="accent5">
                  <a:lumMod val="20000"/>
                  <a:lumOff val="80000"/>
                </a:schemeClr>
              </a:solidFill>
              <a:latin typeface="Trebuchet MS"/>
              <a:ea typeface="Trebuchet MS"/>
              <a:cs typeface="Trebuchet MS"/>
              <a:sym typeface="Trebuchet MS"/>
            </a:endParaRPr>
          </a:p>
        </p:txBody>
      </p:sp>
      <p:sp>
        <p:nvSpPr>
          <p:cNvPr id="7" name="Rectangle 6">
            <a:extLst>
              <a:ext uri="{FF2B5EF4-FFF2-40B4-BE49-F238E27FC236}">
                <a16:creationId xmlns:a16="http://schemas.microsoft.com/office/drawing/2014/main" id="{0FA1AC29-1B1B-4629-B6D7-85B903BADABD}"/>
              </a:ext>
            </a:extLst>
          </p:cNvPr>
          <p:cNvSpPr/>
          <p:nvPr/>
        </p:nvSpPr>
        <p:spPr>
          <a:xfrm>
            <a:off x="2618011" y="1192531"/>
            <a:ext cx="4238661" cy="523220"/>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20000"/>
              </a:spcBef>
              <a:buClr>
                <a:schemeClr val="accent1"/>
              </a:buClr>
              <a:buSzPct val="85000"/>
              <a:defRPr/>
            </a:pPr>
            <a:r>
              <a:rPr lang="en-US" altLang="en-US" sz="2800" b="1">
                <a:solidFill>
                  <a:schemeClr val="accent4">
                    <a:lumMod val="40000"/>
                    <a:lumOff val="60000"/>
                  </a:schemeClr>
                </a:solidFill>
                <a:latin typeface="Arial"/>
                <a:cs typeface="Arial"/>
              </a:rPr>
              <a:t>Báo </a:t>
            </a:r>
            <a:r>
              <a:rPr lang="en-US" altLang="en-US" sz="2800" b="1" err="1">
                <a:solidFill>
                  <a:schemeClr val="accent4">
                    <a:lumMod val="40000"/>
                    <a:lumOff val="60000"/>
                  </a:schemeClr>
                </a:solidFill>
                <a:latin typeface="Arial"/>
                <a:cs typeface="Arial"/>
              </a:rPr>
              <a:t>cáo</a:t>
            </a:r>
            <a:r>
              <a:rPr lang="en-US" altLang="en-US" sz="2800" b="1">
                <a:solidFill>
                  <a:schemeClr val="accent4">
                    <a:lumMod val="40000"/>
                    <a:lumOff val="60000"/>
                  </a:schemeClr>
                </a:solidFill>
                <a:latin typeface="Arial"/>
                <a:cs typeface="Arial"/>
              </a:rPr>
              <a:t> </a:t>
            </a:r>
            <a:r>
              <a:rPr lang="en-US" altLang="en-US" sz="2800" b="1" err="1">
                <a:solidFill>
                  <a:schemeClr val="accent4">
                    <a:lumMod val="40000"/>
                    <a:lumOff val="60000"/>
                  </a:schemeClr>
                </a:solidFill>
                <a:latin typeface="Arial"/>
                <a:cs typeface="Arial"/>
              </a:rPr>
              <a:t>lập</a:t>
            </a:r>
            <a:r>
              <a:rPr lang="en-US" altLang="en-US" sz="2800" b="1">
                <a:solidFill>
                  <a:schemeClr val="accent4">
                    <a:lumMod val="40000"/>
                    <a:lumOff val="60000"/>
                  </a:schemeClr>
                </a:solidFill>
                <a:latin typeface="Arial"/>
                <a:cs typeface="Arial"/>
              </a:rPr>
              <a:t> </a:t>
            </a:r>
            <a:r>
              <a:rPr lang="en-US" altLang="en-US" sz="2800" b="1" err="1">
                <a:solidFill>
                  <a:schemeClr val="accent4">
                    <a:lumMod val="40000"/>
                    <a:lumOff val="60000"/>
                  </a:schemeClr>
                </a:solidFill>
                <a:latin typeface="Arial"/>
                <a:cs typeface="Arial"/>
              </a:rPr>
              <a:t>trình</a:t>
            </a:r>
            <a:r>
              <a:rPr lang="en-US" altLang="en-US" sz="2800" b="1">
                <a:solidFill>
                  <a:schemeClr val="accent4">
                    <a:lumMod val="40000"/>
                    <a:lumOff val="60000"/>
                  </a:schemeClr>
                </a:solidFill>
                <a:latin typeface="Arial"/>
                <a:cs typeface="Arial"/>
              </a:rPr>
              <a:t> Driver</a:t>
            </a:r>
            <a:endParaRPr lang="en-US" altLang="en-US" sz="2800" b="1">
              <a:solidFill>
                <a:schemeClr val="accent4">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2806" y="859632"/>
            <a:ext cx="3793766" cy="3466639"/>
          </a:xfrm>
        </p:spPr>
        <p:txBody>
          <a:bodyPr lIns="91440" tIns="45720" rIns="91440" bIns="45720" anchor="ctr"/>
          <a:lstStyle/>
          <a:p>
            <a:r>
              <a:rPr lang="en-US" sz="3200" b="1">
                <a:ea typeface="Arial Unicode MS"/>
                <a:cs typeface="+mj-lt"/>
              </a:rPr>
              <a:t>QUY TRÌNH</a:t>
            </a:r>
            <a:endParaRPr lang="en-US" sz="3200">
              <a:ea typeface="Arial Unicode MS"/>
            </a:endParaRPr>
          </a:p>
          <a:p>
            <a:r>
              <a:rPr lang="en-US" sz="3200" b="1">
                <a:ea typeface="Arial Unicode MS"/>
                <a:cs typeface="+mj-lt"/>
              </a:rPr>
              <a:t>VIẾT CHARACTER</a:t>
            </a:r>
            <a:endParaRPr lang="en-US" sz="3200">
              <a:ea typeface="Arial Unicode MS"/>
            </a:endParaRPr>
          </a:p>
          <a:p>
            <a:r>
              <a:rPr lang="en-US" sz="3200" b="1">
                <a:cs typeface="Arial"/>
              </a:rPr>
              <a:t>DEVICE DRIVER</a:t>
            </a:r>
            <a:endParaRPr lang="en-US" sz="3200"/>
          </a:p>
        </p:txBody>
      </p:sp>
    </p:spTree>
    <p:extLst>
      <p:ext uri="{BB962C8B-B14F-4D97-AF65-F5344CB8AC3E}">
        <p14:creationId xmlns:p14="http://schemas.microsoft.com/office/powerpoint/2010/main" val="387344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2.1</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4" y="131394"/>
            <a:ext cx="4174654"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b="1" dirty="0"/>
              <a:t>Quy trình thao tác Character driver</a:t>
            </a:r>
            <a:endParaRPr lang="vi-VN" dirty="0">
              <a:solidFill>
                <a:schemeClr val="tx1"/>
              </a:solidFill>
            </a:endParaRPr>
          </a:p>
        </p:txBody>
      </p:sp>
      <p:sp>
        <p:nvSpPr>
          <p:cNvPr id="8" name="Rectangle 7">
            <a:extLst>
              <a:ext uri="{FF2B5EF4-FFF2-40B4-BE49-F238E27FC236}">
                <a16:creationId xmlns:a16="http://schemas.microsoft.com/office/drawing/2014/main" id="{8F62F02C-7600-4EA6-A2A6-677BCB4107B0}"/>
              </a:ext>
            </a:extLst>
          </p:cNvPr>
          <p:cNvSpPr/>
          <p:nvPr/>
        </p:nvSpPr>
        <p:spPr>
          <a:xfrm>
            <a:off x="531628" y="1138933"/>
            <a:ext cx="8091377" cy="3693319"/>
          </a:xfrm>
          <a:prstGeom prst="rect">
            <a:avLst/>
          </a:prstGeom>
        </p:spPr>
        <p:txBody>
          <a:bodyPr wrap="square" anchor="ctr">
            <a:spAutoFit/>
          </a:bodyPr>
          <a:lstStyle/>
          <a:p>
            <a:pPr algn="just" fontAlgn="base"/>
            <a:r>
              <a:rPr lang="vi-VN" dirty="0">
                <a:solidFill>
                  <a:srgbClr val="FFC000"/>
                </a:solidFill>
                <a:latin typeface="Times New Roman" panose="02020603050405020304" pitchFamily="18" charset="0"/>
                <a:cs typeface="Times New Roman" panose="02020603050405020304" pitchFamily="18" charset="0"/>
              </a:rPr>
              <a:t>Hoạt động: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Application (ứng dụng) đọc/ghi file thiết bị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Tạo file thiết bị </a:t>
            </a:r>
            <a:endParaRPr lang="en-US" dirty="0">
              <a:solidFill>
                <a:srgbClr val="FFC000"/>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Làm việc với file thiết bị thông qua system call: open,</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close, read, write, v.v.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file (CDF - File thiết bị): làm việc với driver thông qua các Entry point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Entry point: là các thao tác driver đã đăng ký để làm việc với nhân hệ</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điều </a:t>
            </a:r>
            <a:endParaRPr lang="en-US" dirty="0">
              <a:solidFill>
                <a:srgbClr val="FFC000"/>
              </a:solidFill>
              <a:latin typeface="Times New Roman" panose="02020603050405020304" pitchFamily="18" charset="0"/>
              <a:cs typeface="Times New Roman" panose="02020603050405020304" pitchFamily="18" charset="0"/>
            </a:endParaRPr>
          </a:p>
          <a:p>
            <a:pPr lvl="1" algn="just" fontAlgn="base"/>
            <a:r>
              <a:rPr lang="vi-VN" dirty="0">
                <a:solidFill>
                  <a:srgbClr val="FFC000"/>
                </a:solidFill>
                <a:latin typeface="Times New Roman" panose="02020603050405020304" pitchFamily="18" charset="0"/>
                <a:cs typeface="Times New Roman" panose="02020603050405020304" pitchFamily="18" charset="0"/>
              </a:rPr>
              <a:t>hành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driver (Driver thiết bị)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Các hàm mức thấp (device specific) của driver được Entry point yêu cầ</a:t>
            </a:r>
            <a:r>
              <a:rPr lang="en-US" dirty="0">
                <a:solidFill>
                  <a:srgbClr val="FFC000"/>
                </a:solidFill>
                <a:latin typeface="Times New Roman" panose="02020603050405020304" pitchFamily="18" charset="0"/>
                <a:cs typeface="Times New Roman" panose="02020603050405020304" pitchFamily="18" charset="0"/>
              </a:rPr>
              <a:t>u</a:t>
            </a:r>
            <a:r>
              <a:rPr lang="vi-VN" dirty="0">
                <a:solidFill>
                  <a:srgbClr val="FFC000"/>
                </a:solidFill>
                <a:latin typeface="Times New Roman" panose="02020603050405020304" pitchFamily="18" charset="0"/>
                <a:cs typeface="Times New Roman" panose="02020603050405020304" pitchFamily="18" charset="0"/>
              </a:rPr>
              <a:t>; và</a:t>
            </a:r>
            <a:endParaRPr lang="en-US" dirty="0">
              <a:solidFill>
                <a:srgbClr val="FFC000"/>
              </a:solidFill>
              <a:latin typeface="Times New Roman" panose="02020603050405020304" pitchFamily="18" charset="0"/>
              <a:cs typeface="Times New Roman" panose="02020603050405020304" pitchFamily="18" charset="0"/>
            </a:endParaRPr>
          </a:p>
          <a:p>
            <a:pPr lvl="1" algn="just" fontAlgn="base"/>
            <a:r>
              <a:rPr lang="vi-VN" dirty="0">
                <a:solidFill>
                  <a:srgbClr val="FFC000"/>
                </a:solidFill>
                <a:latin typeface="Times New Roman" panose="02020603050405020304" pitchFamily="18" charset="0"/>
                <a:cs typeface="Times New Roman" panose="02020603050405020304" pitchFamily="18" charset="0"/>
              </a:rPr>
              <a:t>sẽ làm việc với device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(Thiết bị)​</a:t>
            </a:r>
          </a:p>
          <a:p>
            <a:pPr fontAlgn="base"/>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81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2.1</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4" y="131394"/>
            <a:ext cx="4174654"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b="1" dirty="0"/>
              <a:t>Quy trình thao tác Character driver</a:t>
            </a:r>
            <a:endParaRPr lang="vi-VN" dirty="0">
              <a:solidFill>
                <a:schemeClr val="tx1"/>
              </a:solidFill>
            </a:endParaRPr>
          </a:p>
        </p:txBody>
      </p:sp>
      <p:pic>
        <p:nvPicPr>
          <p:cNvPr id="2" name="Picture 1">
            <a:extLst>
              <a:ext uri="{FF2B5EF4-FFF2-40B4-BE49-F238E27FC236}">
                <a16:creationId xmlns:a16="http://schemas.microsoft.com/office/drawing/2014/main" id="{F7030AD9-C15B-4D72-BC17-DFF8FA9B3A39}"/>
              </a:ext>
            </a:extLst>
          </p:cNvPr>
          <p:cNvPicPr>
            <a:picLocks noChangeAspect="1"/>
          </p:cNvPicPr>
          <p:nvPr/>
        </p:nvPicPr>
        <p:blipFill>
          <a:blip r:embed="rId2"/>
          <a:stretch>
            <a:fillRect/>
          </a:stretch>
        </p:blipFill>
        <p:spPr>
          <a:xfrm>
            <a:off x="956930" y="914400"/>
            <a:ext cx="7570382" cy="4097706"/>
          </a:xfrm>
          <a:prstGeom prst="rect">
            <a:avLst/>
          </a:prstGeom>
        </p:spPr>
      </p:pic>
    </p:spTree>
    <p:extLst>
      <p:ext uri="{BB962C8B-B14F-4D97-AF65-F5344CB8AC3E}">
        <p14:creationId xmlns:p14="http://schemas.microsoft.com/office/powerpoint/2010/main" val="3007207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b="1" dirty="0" err="1"/>
              <a:t>Ánh</a:t>
            </a:r>
            <a:r>
              <a:rPr lang="fr-FR" b="1" dirty="0"/>
              <a:t> </a:t>
            </a:r>
            <a:r>
              <a:rPr lang="fr-FR" b="1" dirty="0" err="1"/>
              <a:t>xạ</a:t>
            </a:r>
            <a:r>
              <a:rPr lang="fr-FR" b="1" dirty="0"/>
              <a:t> </a:t>
            </a:r>
            <a:r>
              <a:rPr lang="fr-FR" b="1" dirty="0" err="1"/>
              <a:t>giữa</a:t>
            </a:r>
            <a:r>
              <a:rPr lang="fr-FR" b="1" dirty="0"/>
              <a:t>: </a:t>
            </a:r>
            <a:r>
              <a:rPr lang="fr-FR" b="1" dirty="0" err="1"/>
              <a:t>device</a:t>
            </a:r>
            <a:r>
              <a:rPr lang="fr-FR" b="1" dirty="0"/>
              <a:t> file – driver – </a:t>
            </a:r>
            <a:r>
              <a:rPr lang="fr-FR" b="1" dirty="0" err="1"/>
              <a:t>device</a:t>
            </a:r>
            <a:r>
              <a:rPr lang="fr-FR" b="1" dirty="0"/>
              <a:t> </a:t>
            </a:r>
            <a:endParaRPr lang="vi-VN" b="1" dirty="0">
              <a:solidFill>
                <a:schemeClr val="tx1"/>
              </a:solidFill>
            </a:endParaRPr>
          </a:p>
        </p:txBody>
      </p:sp>
      <p:sp>
        <p:nvSpPr>
          <p:cNvPr id="8" name="Rectangle 7">
            <a:extLst>
              <a:ext uri="{FF2B5EF4-FFF2-40B4-BE49-F238E27FC236}">
                <a16:creationId xmlns:a16="http://schemas.microsoft.com/office/drawing/2014/main" id="{8F62F02C-7600-4EA6-A2A6-677BCB4107B0}"/>
              </a:ext>
            </a:extLst>
          </p:cNvPr>
          <p:cNvSpPr/>
          <p:nvPr/>
        </p:nvSpPr>
        <p:spPr>
          <a:xfrm>
            <a:off x="531628" y="1338987"/>
            <a:ext cx="8144539" cy="3293209"/>
          </a:xfrm>
          <a:prstGeom prst="rect">
            <a:avLst/>
          </a:prstGeom>
        </p:spPr>
        <p:txBody>
          <a:bodyPr wrap="square" anchor="ctr">
            <a:spAutoFit/>
          </a:bodyPr>
          <a:lstStyle/>
          <a:p>
            <a:pPr marL="285750" indent="-285750" fontAlgn="base">
              <a:buFont typeface="Wingdings" panose="05000000000000000000" pitchFamily="2" charset="2"/>
              <a:buChar char="Ø"/>
            </a:pPr>
            <a:r>
              <a:rPr lang="vi-VN" sz="1600" dirty="0">
                <a:solidFill>
                  <a:srgbClr val="FFC000"/>
                </a:solidFill>
              </a:rPr>
              <a:t>Với việc tạo ra device 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Cho các tiến trình biết các char/block device cũng chỉ là các 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Đọc/ghi dữ liệu từ thiết bị giống như đọc/ghi dữ liệu từ file thông thường</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Device file ánh xạ với driver thông qua Device number</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Device number là một thuộc tính quan trọng của device file; gồm 2 số:</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Major number giúp kernel xác định device driver nào tương ứng với device</a:t>
            </a:r>
            <a:r>
              <a:rPr lang="en-US" sz="1600" dirty="0">
                <a:solidFill>
                  <a:srgbClr val="FFC000"/>
                </a:solidFill>
              </a:rPr>
              <a:t> </a:t>
            </a:r>
            <a:r>
              <a:rPr lang="vi-VN" sz="1600" dirty="0">
                <a:solidFill>
                  <a:srgbClr val="FFC000"/>
                </a:solidFill>
              </a:rPr>
              <a:t>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Minor number giúp driver biết nó cần tương tác với thiết bị nào.</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Mã nguồn của char driver được tổ chức thành 2 phần chính:</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Phần OS specific: gồm các hàm khởi tạo/kết thúc driver và các hàm entry</a:t>
            </a:r>
            <a:r>
              <a:rPr lang="en-US" sz="1600" dirty="0">
                <a:solidFill>
                  <a:srgbClr val="FFC000"/>
                </a:solidFill>
              </a:rPr>
              <a:t> </a:t>
            </a:r>
            <a:r>
              <a:rPr lang="vi-VN" sz="1600" dirty="0">
                <a:solidFill>
                  <a:srgbClr val="FFC000"/>
                </a:solidFill>
              </a:rPr>
              <a:t>point của driver.</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Phần device specific: gồm các hàm khởi tạo/giải phóng thiết bị, đọc/ghi các</a:t>
            </a:r>
            <a:r>
              <a:rPr lang="en-US" sz="1600" dirty="0">
                <a:solidFill>
                  <a:srgbClr val="FFC000"/>
                </a:solidFill>
              </a:rPr>
              <a:t> </a:t>
            </a:r>
          </a:p>
          <a:p>
            <a:pPr lvl="1" fontAlgn="base"/>
            <a:r>
              <a:rPr lang="vi-VN" sz="1600" dirty="0">
                <a:solidFill>
                  <a:srgbClr val="FFC000"/>
                </a:solidFill>
              </a:rPr>
              <a:t>thanh ghi và các hàm xử lý tín hiệu ngắt đến từ thiết bị </a:t>
            </a:r>
            <a:br>
              <a:rPr lang="vi-VN" sz="1600" dirty="0">
                <a:solidFill>
                  <a:srgbClr val="FFC000"/>
                </a:solidFill>
              </a:rPr>
            </a:br>
            <a:endParaRPr lang="en-US" sz="1600" b="0" i="0" dirty="0">
              <a:solidFill>
                <a:srgbClr val="FFC000"/>
              </a:solidFill>
              <a:effectLst/>
              <a:latin typeface="Segoe UI" panose="020B0502040204020203" pitchFamily="34" charset="0"/>
            </a:endParaRPr>
          </a:p>
        </p:txBody>
      </p:sp>
    </p:spTree>
    <p:extLst>
      <p:ext uri="{BB962C8B-B14F-4D97-AF65-F5344CB8AC3E}">
        <p14:creationId xmlns:p14="http://schemas.microsoft.com/office/powerpoint/2010/main" val="94421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2.2.1. </a:t>
            </a:r>
            <a:r>
              <a:rPr lang="en-US" dirty="0" err="1">
                <a:solidFill>
                  <a:srgbClr val="FFC000"/>
                </a:solidFill>
              </a:rPr>
              <a:t>Biểu</a:t>
            </a:r>
            <a:r>
              <a:rPr lang="en-US" dirty="0">
                <a:solidFill>
                  <a:srgbClr val="FFC000"/>
                </a:solidFill>
              </a:rPr>
              <a:t> </a:t>
            </a:r>
            <a:r>
              <a:rPr lang="en-US" dirty="0" err="1">
                <a:solidFill>
                  <a:srgbClr val="FFC000"/>
                </a:solidFill>
              </a:rPr>
              <a:t>diễn</a:t>
            </a:r>
            <a:r>
              <a:rPr lang="en-US" dirty="0">
                <a:solidFill>
                  <a:srgbClr val="FFC000"/>
                </a:solidFill>
              </a:rPr>
              <a:t> Device number</a:t>
            </a:r>
          </a:p>
        </p:txBody>
      </p:sp>
      <p:sp>
        <p:nvSpPr>
          <p:cNvPr id="9" name="Rectangle 8">
            <a:extLst>
              <a:ext uri="{FF2B5EF4-FFF2-40B4-BE49-F238E27FC236}">
                <a16:creationId xmlns:a16="http://schemas.microsoft.com/office/drawing/2014/main" id="{B744D428-E190-4238-8481-13782F2E70FA}"/>
              </a:ext>
            </a:extLst>
          </p:cNvPr>
          <p:cNvSpPr/>
          <p:nvPr/>
        </p:nvSpPr>
        <p:spPr>
          <a:xfrm>
            <a:off x="459362" y="1227540"/>
            <a:ext cx="8684638" cy="144655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Linux kernel sử dụng cấu trúc </a:t>
            </a:r>
            <a:r>
              <a:rPr lang="vi-VN" b="1" dirty="0">
                <a:solidFill>
                  <a:srgbClr val="FFC000"/>
                </a:solidFill>
                <a:latin typeface="Arial-BoldMT"/>
              </a:rPr>
              <a:t>dev_t </a:t>
            </a:r>
            <a:r>
              <a:rPr lang="vi-VN" dirty="0">
                <a:solidFill>
                  <a:srgbClr val="FFC000"/>
                </a:solidFill>
                <a:latin typeface="ArialMT"/>
              </a:rPr>
              <a:t>để biểu diễn</a:t>
            </a:r>
            <a:r>
              <a:rPr lang="en-US" dirty="0">
                <a:solidFill>
                  <a:srgbClr val="FFC000"/>
                </a:solidFill>
                <a:latin typeface="ArialMT"/>
              </a:rPr>
              <a:t> </a:t>
            </a:r>
            <a:r>
              <a:rPr lang="vi-VN" dirty="0">
                <a:solidFill>
                  <a:srgbClr val="FFC000"/>
                </a:solidFill>
                <a:latin typeface="ArialMT"/>
              </a:rPr>
              <a:t>device number với kích thước 32 bit</a:t>
            </a:r>
            <a:endParaRPr lang="en-US" dirty="0">
              <a:solidFill>
                <a:srgbClr val="FFC000"/>
              </a:solidFill>
              <a:latin typeface="ArialMT"/>
            </a:endParaRPr>
          </a:p>
          <a:p>
            <a:pPr marL="742950" lvl="1" indent="-285750">
              <a:buFont typeface="Wingdings" panose="05000000000000000000" pitchFamily="2" charset="2"/>
              <a:buChar char="§"/>
            </a:pPr>
            <a:r>
              <a:rPr lang="vi-VN" sz="1600" dirty="0">
                <a:solidFill>
                  <a:srgbClr val="FFC000"/>
                </a:solidFill>
                <a:latin typeface="ArialMT"/>
              </a:rPr>
              <a:t>major number chiếm 12 bits</a:t>
            </a:r>
            <a:endParaRPr lang="en-US" sz="1600" dirty="0">
              <a:solidFill>
                <a:srgbClr val="FFC000"/>
              </a:solidFill>
              <a:latin typeface="ArialMT"/>
            </a:endParaRPr>
          </a:p>
          <a:p>
            <a:pPr marL="742950" lvl="1" indent="-285750">
              <a:buFont typeface="Wingdings" panose="05000000000000000000" pitchFamily="2" charset="2"/>
              <a:buChar char="§"/>
            </a:pPr>
            <a:r>
              <a:rPr lang="vi-VN" sz="1600" dirty="0">
                <a:solidFill>
                  <a:srgbClr val="FFC000"/>
                </a:solidFill>
                <a:latin typeface="ArialMT"/>
              </a:rPr>
              <a:t>minor number chiếm 20 bits</a:t>
            </a:r>
            <a:r>
              <a:rPr lang="vi-VN" dirty="0">
                <a:solidFill>
                  <a:srgbClr val="FFC000"/>
                </a:solidFill>
              </a:rPr>
              <a:t> </a:t>
            </a:r>
            <a:br>
              <a:rPr lang="vi-VN" dirty="0">
                <a:solidFill>
                  <a:srgbClr val="FFC000"/>
                </a:solidFill>
              </a:rPr>
            </a:br>
            <a:endParaRPr lang="en-US" dirty="0">
              <a:solidFill>
                <a:srgbClr val="FFC000"/>
              </a:solidFill>
            </a:endParaRPr>
          </a:p>
        </p:txBody>
      </p:sp>
      <p:pic>
        <p:nvPicPr>
          <p:cNvPr id="10" name="Picture 9">
            <a:extLst>
              <a:ext uri="{FF2B5EF4-FFF2-40B4-BE49-F238E27FC236}">
                <a16:creationId xmlns:a16="http://schemas.microsoft.com/office/drawing/2014/main" id="{0D69CCF9-6137-4410-B739-E9D916756134}"/>
              </a:ext>
            </a:extLst>
          </p:cNvPr>
          <p:cNvPicPr>
            <a:picLocks noChangeAspect="1"/>
          </p:cNvPicPr>
          <p:nvPr/>
        </p:nvPicPr>
        <p:blipFill>
          <a:blip r:embed="rId2"/>
          <a:stretch>
            <a:fillRect/>
          </a:stretch>
        </p:blipFill>
        <p:spPr>
          <a:xfrm>
            <a:off x="4154060" y="1757022"/>
            <a:ext cx="4791375" cy="3076082"/>
          </a:xfrm>
          <a:prstGeom prst="rect">
            <a:avLst/>
          </a:prstGeom>
        </p:spPr>
      </p:pic>
    </p:spTree>
    <p:extLst>
      <p:ext uri="{BB962C8B-B14F-4D97-AF65-F5344CB8AC3E}">
        <p14:creationId xmlns:p14="http://schemas.microsoft.com/office/powerpoint/2010/main" val="60957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2.2.1. </a:t>
            </a:r>
            <a:r>
              <a:rPr lang="en-US" dirty="0" err="1">
                <a:solidFill>
                  <a:srgbClr val="FFC000"/>
                </a:solidFill>
              </a:rPr>
              <a:t>Biểu</a:t>
            </a:r>
            <a:r>
              <a:rPr lang="en-US" dirty="0">
                <a:solidFill>
                  <a:srgbClr val="FFC000"/>
                </a:solidFill>
              </a:rPr>
              <a:t> </a:t>
            </a:r>
            <a:r>
              <a:rPr lang="en-US" dirty="0" err="1">
                <a:solidFill>
                  <a:srgbClr val="FFC000"/>
                </a:solidFill>
              </a:rPr>
              <a:t>diễn</a:t>
            </a:r>
            <a:r>
              <a:rPr lang="en-US" dirty="0">
                <a:solidFill>
                  <a:srgbClr val="FFC000"/>
                </a:solidFill>
              </a:rPr>
              <a:t> Device number</a:t>
            </a:r>
          </a:p>
        </p:txBody>
      </p:sp>
      <p:sp>
        <p:nvSpPr>
          <p:cNvPr id="2" name="Rectangle 1">
            <a:extLst>
              <a:ext uri="{FF2B5EF4-FFF2-40B4-BE49-F238E27FC236}">
                <a16:creationId xmlns:a16="http://schemas.microsoft.com/office/drawing/2014/main" id="{70109862-AD86-4BD8-BA0B-382879D84614}"/>
              </a:ext>
            </a:extLst>
          </p:cNvPr>
          <p:cNvSpPr/>
          <p:nvPr/>
        </p:nvSpPr>
        <p:spPr>
          <a:xfrm>
            <a:off x="720506" y="1118687"/>
            <a:ext cx="4572000" cy="369332"/>
          </a:xfrm>
          <a:prstGeom prst="rect">
            <a:avLst/>
          </a:prstGeom>
        </p:spPr>
        <p:txBody>
          <a:bodyPr>
            <a:spAutoFit/>
          </a:bodyPr>
          <a:lstStyle/>
          <a:p>
            <a:r>
              <a:rPr lang="en-US" dirty="0" err="1">
                <a:solidFill>
                  <a:srgbClr val="FFC000"/>
                </a:solidFill>
                <a:latin typeface="ArialMT"/>
              </a:rPr>
              <a:t>Xem</a:t>
            </a:r>
            <a:r>
              <a:rPr lang="en-US" dirty="0">
                <a:solidFill>
                  <a:srgbClr val="FFC000"/>
                </a:solidFill>
                <a:latin typeface="ArialMT"/>
              </a:rPr>
              <a:t> device number</a:t>
            </a:r>
            <a:r>
              <a:rPr lang="en-US" dirty="0">
                <a:solidFill>
                  <a:srgbClr val="FFC000"/>
                </a:solidFill>
              </a:rPr>
              <a:t> </a:t>
            </a:r>
          </a:p>
        </p:txBody>
      </p:sp>
      <p:sp>
        <p:nvSpPr>
          <p:cNvPr id="3" name="Rectangle 2">
            <a:extLst>
              <a:ext uri="{FF2B5EF4-FFF2-40B4-BE49-F238E27FC236}">
                <a16:creationId xmlns:a16="http://schemas.microsoft.com/office/drawing/2014/main" id="{991D4F27-9998-4746-A846-919AD6D34BDE}"/>
              </a:ext>
            </a:extLst>
          </p:cNvPr>
          <p:cNvSpPr/>
          <p:nvPr/>
        </p:nvSpPr>
        <p:spPr>
          <a:xfrm>
            <a:off x="967562" y="1578510"/>
            <a:ext cx="4324943" cy="369332"/>
          </a:xfrm>
          <a:prstGeom prst="rect">
            <a:avLst/>
          </a:prstGeom>
        </p:spPr>
        <p:txBody>
          <a:bodyPr wrap="square">
            <a:spAutoFit/>
          </a:bodyPr>
          <a:lstStyle/>
          <a:p>
            <a:pPr marL="285750" indent="-285750">
              <a:buFont typeface="Wingdings" panose="05000000000000000000" pitchFamily="2" charset="2"/>
              <a:buChar char="Ø"/>
            </a:pPr>
            <a:r>
              <a:rPr lang="en-US" i="1" dirty="0" err="1">
                <a:solidFill>
                  <a:srgbClr val="FFC000"/>
                </a:solidFill>
                <a:latin typeface="Arial-ItalicMT"/>
              </a:rPr>
              <a:t>Lệnh</a:t>
            </a:r>
            <a:r>
              <a:rPr lang="en-US" i="1" dirty="0">
                <a:solidFill>
                  <a:srgbClr val="FFC000"/>
                </a:solidFill>
                <a:latin typeface="Arial-ItalicMT"/>
              </a:rPr>
              <a:t> ls -l</a:t>
            </a:r>
            <a:r>
              <a:rPr lang="en-US" dirty="0">
                <a:solidFill>
                  <a:srgbClr val="FFC000"/>
                </a:solidFill>
              </a:rPr>
              <a:t> </a:t>
            </a:r>
          </a:p>
        </p:txBody>
      </p:sp>
      <p:pic>
        <p:nvPicPr>
          <p:cNvPr id="6" name="Picture 5">
            <a:extLst>
              <a:ext uri="{FF2B5EF4-FFF2-40B4-BE49-F238E27FC236}">
                <a16:creationId xmlns:a16="http://schemas.microsoft.com/office/drawing/2014/main" id="{2CCD38C7-DAFA-42D7-989F-0A3AAB3A33AB}"/>
              </a:ext>
            </a:extLst>
          </p:cNvPr>
          <p:cNvPicPr>
            <a:picLocks noChangeAspect="1"/>
          </p:cNvPicPr>
          <p:nvPr/>
        </p:nvPicPr>
        <p:blipFill>
          <a:blip r:embed="rId2"/>
          <a:stretch>
            <a:fillRect/>
          </a:stretch>
        </p:blipFill>
        <p:spPr>
          <a:xfrm>
            <a:off x="4069252" y="1562089"/>
            <a:ext cx="4791343" cy="1422051"/>
          </a:xfrm>
          <a:prstGeom prst="rect">
            <a:avLst/>
          </a:prstGeom>
        </p:spPr>
      </p:pic>
      <p:sp>
        <p:nvSpPr>
          <p:cNvPr id="8" name="Rectangle 7">
            <a:extLst>
              <a:ext uri="{FF2B5EF4-FFF2-40B4-BE49-F238E27FC236}">
                <a16:creationId xmlns:a16="http://schemas.microsoft.com/office/drawing/2014/main" id="{DA115866-CFF5-4150-8556-F213F404F47A}"/>
              </a:ext>
            </a:extLst>
          </p:cNvPr>
          <p:cNvSpPr/>
          <p:nvPr/>
        </p:nvSpPr>
        <p:spPr>
          <a:xfrm>
            <a:off x="1084522" y="3195658"/>
            <a:ext cx="4207984"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b="1" i="1" dirty="0">
                <a:solidFill>
                  <a:srgbClr val="FFC000"/>
                </a:solidFill>
                <a:latin typeface="Arial-BoldItalicMT"/>
              </a:rPr>
              <a:t>/proc/devices</a:t>
            </a:r>
            <a:r>
              <a:rPr lang="en-US" dirty="0">
                <a:solidFill>
                  <a:srgbClr val="FFC000"/>
                </a:solidFill>
              </a:rPr>
              <a:t> </a:t>
            </a:r>
          </a:p>
        </p:txBody>
      </p:sp>
      <p:pic>
        <p:nvPicPr>
          <p:cNvPr id="11" name="Picture 10">
            <a:extLst>
              <a:ext uri="{FF2B5EF4-FFF2-40B4-BE49-F238E27FC236}">
                <a16:creationId xmlns:a16="http://schemas.microsoft.com/office/drawing/2014/main" id="{4CD14049-D272-4B1C-ADA5-AA6991C89098}"/>
              </a:ext>
            </a:extLst>
          </p:cNvPr>
          <p:cNvPicPr>
            <a:picLocks noChangeAspect="1"/>
          </p:cNvPicPr>
          <p:nvPr/>
        </p:nvPicPr>
        <p:blipFill>
          <a:blip r:embed="rId3"/>
          <a:stretch>
            <a:fillRect/>
          </a:stretch>
        </p:blipFill>
        <p:spPr>
          <a:xfrm>
            <a:off x="4069252" y="3303517"/>
            <a:ext cx="4791343" cy="1679000"/>
          </a:xfrm>
          <a:prstGeom prst="rect">
            <a:avLst/>
          </a:prstGeom>
        </p:spPr>
      </p:pic>
    </p:spTree>
    <p:extLst>
      <p:ext uri="{BB962C8B-B14F-4D97-AF65-F5344CB8AC3E}">
        <p14:creationId xmlns:p14="http://schemas.microsoft.com/office/powerpoint/2010/main" val="254416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2.2.2.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
        <p:nvSpPr>
          <p:cNvPr id="9" name="Rectangle 8">
            <a:extLst>
              <a:ext uri="{FF2B5EF4-FFF2-40B4-BE49-F238E27FC236}">
                <a16:creationId xmlns:a16="http://schemas.microsoft.com/office/drawing/2014/main" id="{4CCA9BFA-1FEC-46FB-BB9E-965EDAE27FB1}"/>
              </a:ext>
            </a:extLst>
          </p:cNvPr>
          <p:cNvSpPr/>
          <p:nvPr/>
        </p:nvSpPr>
        <p:spPr>
          <a:xfrm>
            <a:off x="315709" y="1514708"/>
            <a:ext cx="8512582" cy="2985433"/>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Chọn bất cứ số nào trong khoảng từ 0 -&gt; 2</a:t>
            </a:r>
            <a:r>
              <a:rPr lang="vi-VN" sz="1600" dirty="0">
                <a:solidFill>
                  <a:srgbClr val="FFC000"/>
                </a:solidFill>
                <a:latin typeface="ArialMT"/>
              </a:rPr>
              <a:t>12 </a:t>
            </a:r>
            <a:r>
              <a:rPr lang="vi-VN" sz="2000" dirty="0">
                <a:solidFill>
                  <a:srgbClr val="FFC000"/>
                </a:solidFill>
                <a:latin typeface="ArialMT"/>
              </a:rPr>
              <a:t>– 1</a:t>
            </a:r>
            <a:r>
              <a:rPr lang="en-US" sz="2000" dirty="0">
                <a:solidFill>
                  <a:srgbClr val="FFC000"/>
                </a:solidFill>
                <a:latin typeface="ArialMT"/>
              </a:rPr>
              <a:t> </a:t>
            </a:r>
            <a:r>
              <a:rPr lang="vi-VN" sz="2000" dirty="0">
                <a:solidFill>
                  <a:srgbClr val="FFC000"/>
                </a:solidFill>
                <a:latin typeface="ArialMT"/>
              </a:rPr>
              <a:t>làm major number trừ các số đã cấp phát</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Cần xem device number (slide trước)</a:t>
            </a:r>
            <a:endParaRPr lang="en-US" dirty="0">
              <a:solidFill>
                <a:srgbClr val="FFC000"/>
              </a:solidFill>
              <a:latin typeface="ArialMT"/>
            </a:endParaRPr>
          </a:p>
          <a:p>
            <a:pPr marL="342900" indent="-342900">
              <a:buFont typeface="Wingdings" panose="05000000000000000000" pitchFamily="2" charset="2"/>
              <a:buChar char="Ø"/>
            </a:pPr>
            <a:r>
              <a:rPr lang="vi-VN" sz="2000" dirty="0">
                <a:solidFill>
                  <a:srgbClr val="FFC000"/>
                </a:solidFill>
                <a:latin typeface="ArialMT"/>
              </a:rPr>
              <a:t>Đăng ký</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gọi hàm </a:t>
            </a:r>
            <a:r>
              <a:rPr lang="vi-VN" b="1" dirty="0">
                <a:solidFill>
                  <a:srgbClr val="FFC000"/>
                </a:solidFill>
                <a:latin typeface="Arial-BoldMT"/>
              </a:rPr>
              <a:t>register_chrdev_region</a:t>
            </a:r>
            <a:endParaRPr lang="en-US" b="1" dirty="0">
              <a:solidFill>
                <a:srgbClr val="FFC000"/>
              </a:solidFill>
              <a:latin typeface="Arial-BoldMT"/>
            </a:endParaRPr>
          </a:p>
          <a:p>
            <a:pPr marL="742950" lvl="1" indent="-285750">
              <a:buFont typeface="Arial" panose="020B0604020202020204" pitchFamily="34" charset="0"/>
              <a:buChar char="•"/>
            </a:pPr>
            <a:r>
              <a:rPr lang="vi-VN" i="1" dirty="0">
                <a:solidFill>
                  <a:srgbClr val="FFC000"/>
                </a:solidFill>
                <a:latin typeface="Arial-ItalicMT"/>
              </a:rPr>
              <a:t>int register_chrdev_region (dev_t first, unsigned count,const char *name)</a:t>
            </a:r>
            <a:r>
              <a:rPr lang="en-US" i="1" dirty="0">
                <a:solidFill>
                  <a:srgbClr val="FFC000"/>
                </a:solidFill>
                <a:latin typeface="Arial-ItalicMT"/>
              </a:rPr>
              <a:t>;</a:t>
            </a:r>
          </a:p>
          <a:p>
            <a:pPr marL="342900" indent="-342900">
              <a:buFont typeface="Wingdings" panose="05000000000000000000" pitchFamily="2" charset="2"/>
              <a:buChar char="Ø"/>
            </a:pPr>
            <a:r>
              <a:rPr lang="vi-VN" sz="2000" dirty="0">
                <a:solidFill>
                  <a:srgbClr val="FFC000"/>
                </a:solidFill>
                <a:latin typeface="ArialMT"/>
              </a:rPr>
              <a:t>Hủy đăng ký</a:t>
            </a:r>
            <a:endParaRPr lang="en-US" sz="2000" dirty="0">
              <a:solidFill>
                <a:srgbClr val="FFC000"/>
              </a:solidFill>
              <a:latin typeface="ArialMT"/>
            </a:endParaRPr>
          </a:p>
          <a:p>
            <a:pPr marL="742950" lvl="1" indent="-285750">
              <a:buFont typeface="Arial" panose="020B0604020202020204" pitchFamily="34" charset="0"/>
              <a:buChar char="•"/>
            </a:pPr>
            <a:r>
              <a:rPr lang="vi-VN" i="1" dirty="0">
                <a:solidFill>
                  <a:srgbClr val="FFC000"/>
                </a:solidFill>
                <a:latin typeface="Arial-ItalicMT"/>
              </a:rPr>
              <a:t>void unregister_chrdev_region(dev_t first, unsigned int</a:t>
            </a:r>
            <a:br>
              <a:rPr lang="vi-VN" i="1" dirty="0">
                <a:solidFill>
                  <a:srgbClr val="FFC000"/>
                </a:solidFill>
                <a:latin typeface="Arial-ItalicMT"/>
              </a:rPr>
            </a:br>
            <a:r>
              <a:rPr lang="vi-VN" i="1" dirty="0">
                <a:solidFill>
                  <a:srgbClr val="FFC000"/>
                </a:solidFill>
                <a:latin typeface="Arial-ItalicMT"/>
              </a:rPr>
              <a:t>cnt)</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305584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0E39E-A42C-47EF-879E-871C122E1EBD}"/>
              </a:ext>
            </a:extLst>
          </p:cNvPr>
          <p:cNvPicPr>
            <a:picLocks noChangeAspect="1"/>
          </p:cNvPicPr>
          <p:nvPr/>
        </p:nvPicPr>
        <p:blipFill>
          <a:blip r:embed="rId2"/>
          <a:stretch>
            <a:fillRect/>
          </a:stretch>
        </p:blipFill>
        <p:spPr>
          <a:xfrm>
            <a:off x="356490" y="1262501"/>
            <a:ext cx="8514286" cy="3728071"/>
          </a:xfrm>
          <a:prstGeom prst="rect">
            <a:avLst/>
          </a:prstGeom>
        </p:spPr>
      </p:pic>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2.2.2.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Tree>
    <p:extLst>
      <p:ext uri="{BB962C8B-B14F-4D97-AF65-F5344CB8AC3E}">
        <p14:creationId xmlns:p14="http://schemas.microsoft.com/office/powerpoint/2010/main" val="112071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E64A8637-5731-4261-AF54-D0ED406562D2}"/>
              </a:ext>
            </a:extLst>
          </p:cNvPr>
          <p:cNvSpPr/>
          <p:nvPr/>
        </p:nvSpPr>
        <p:spPr>
          <a:xfrm>
            <a:off x="631417" y="1370116"/>
            <a:ext cx="7817617"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Tạo project với 3 file: Makefile, Kbuild và</a:t>
            </a:r>
            <a:r>
              <a:rPr lang="en-US" dirty="0">
                <a:solidFill>
                  <a:srgbClr val="FFC000"/>
                </a:solidFill>
                <a:latin typeface="ArialMT"/>
              </a:rPr>
              <a:t> </a:t>
            </a:r>
            <a:r>
              <a:rPr lang="vi-VN" i="1" dirty="0">
                <a:solidFill>
                  <a:srgbClr val="FFC000"/>
                </a:solidFill>
                <a:latin typeface="Arial-ItalicMT"/>
              </a:rPr>
              <a:t>vchar_driver.c</a:t>
            </a:r>
            <a:endParaRPr lang="en-US" i="1" dirty="0">
              <a:solidFill>
                <a:srgbClr val="FFC000"/>
              </a:solidFill>
              <a:latin typeface="Arial-ItalicMT"/>
            </a:endParaRPr>
          </a:p>
          <a:p>
            <a:pPr marL="285750" indent="-285750">
              <a:buFont typeface="Wingdings" panose="05000000000000000000" pitchFamily="2" charset="2"/>
              <a:buChar char="Ø"/>
            </a:pPr>
            <a:r>
              <a:rPr lang="vi-VN" dirty="0">
                <a:solidFill>
                  <a:srgbClr val="FFC000"/>
                </a:solidFill>
                <a:latin typeface="ArialMT"/>
              </a:rPr>
              <a:t>Phân tích các thành phần trong vchar_driver.c:</a:t>
            </a:r>
            <a:endParaRPr lang="en-US" dirty="0">
              <a:solidFill>
                <a:srgbClr val="FFC000"/>
              </a:solidFill>
              <a:latin typeface="ArialMT"/>
            </a:endParaRPr>
          </a:p>
          <a:p>
            <a:pPr marL="742950" lvl="1" indent="-285750">
              <a:buFont typeface="Arial" panose="020B0604020202020204" pitchFamily="34" charset="0"/>
              <a:buChar char="•"/>
            </a:pPr>
            <a:r>
              <a:rPr lang="vi-VN" sz="1600" dirty="0">
                <a:solidFill>
                  <a:srgbClr val="FFC000"/>
                </a:solidFill>
                <a:latin typeface="ArialMT"/>
              </a:rPr>
              <a:t>Khai báo thư viện</a:t>
            </a:r>
            <a:r>
              <a:rPr lang="vi-VN" dirty="0">
                <a:solidFill>
                  <a:srgbClr val="FFC000"/>
                </a:solidFill>
              </a:rPr>
              <a:t> </a:t>
            </a:r>
            <a:br>
              <a:rPr lang="vi-VN"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74FE51B6-71FB-4C7F-86F0-2C51E447B876}"/>
              </a:ext>
            </a:extLst>
          </p:cNvPr>
          <p:cNvPicPr>
            <a:picLocks noChangeAspect="1"/>
          </p:cNvPicPr>
          <p:nvPr/>
        </p:nvPicPr>
        <p:blipFill>
          <a:blip r:embed="rId2"/>
          <a:stretch>
            <a:fillRect/>
          </a:stretch>
        </p:blipFill>
        <p:spPr>
          <a:xfrm>
            <a:off x="114857" y="2243178"/>
            <a:ext cx="8914286" cy="657143"/>
          </a:xfrm>
          <a:prstGeom prst="rect">
            <a:avLst/>
          </a:prstGeom>
        </p:spPr>
      </p:pic>
      <p:sp>
        <p:nvSpPr>
          <p:cNvPr id="8" name="Rectangle 7">
            <a:extLst>
              <a:ext uri="{FF2B5EF4-FFF2-40B4-BE49-F238E27FC236}">
                <a16:creationId xmlns:a16="http://schemas.microsoft.com/office/drawing/2014/main" id="{B4D352A3-4D97-4A2D-AB72-25ACAC9CF467}"/>
              </a:ext>
            </a:extLst>
          </p:cNvPr>
          <p:cNvSpPr/>
          <p:nvPr/>
        </p:nvSpPr>
        <p:spPr>
          <a:xfrm>
            <a:off x="720505" y="3102537"/>
            <a:ext cx="8308638" cy="369332"/>
          </a:xfrm>
          <a:prstGeom prst="rect">
            <a:avLst/>
          </a:prstGeom>
        </p:spPr>
        <p:txBody>
          <a:bodyPr wrap="square">
            <a:spAutoFit/>
          </a:bodyPr>
          <a:lstStyle/>
          <a:p>
            <a:pPr marL="742950" lvl="1" indent="-285750">
              <a:buFont typeface="Arial" panose="020B0604020202020204" pitchFamily="34" charset="0"/>
              <a:buChar char="•"/>
            </a:pPr>
            <a:r>
              <a:rPr lang="vi-VN" dirty="0">
                <a:solidFill>
                  <a:srgbClr val="FFC000"/>
                </a:solidFill>
                <a:latin typeface="ArialMT"/>
              </a:rPr>
              <a:t>Kiểm tra trong </a:t>
            </a:r>
            <a:r>
              <a:rPr lang="vi-VN" i="1" dirty="0">
                <a:solidFill>
                  <a:srgbClr val="FFC000"/>
                </a:solidFill>
                <a:latin typeface="Arial-ItalicMT"/>
              </a:rPr>
              <a:t>/proc/devices </a:t>
            </a:r>
            <a:r>
              <a:rPr lang="vi-VN" dirty="0">
                <a:solidFill>
                  <a:srgbClr val="FFC000"/>
                </a:solidFill>
                <a:latin typeface="ArialMT"/>
              </a:rPr>
              <a:t>để lấy số chưa sử dụng</a:t>
            </a:r>
            <a:r>
              <a:rPr lang="en-US" dirty="0">
                <a:solidFill>
                  <a:srgbClr val="FFC000"/>
                </a:solidFill>
                <a:latin typeface="ArialMT"/>
              </a:rPr>
              <a:t> </a:t>
            </a:r>
            <a:r>
              <a:rPr lang="vi-VN" dirty="0">
                <a:solidFill>
                  <a:srgbClr val="FFC000"/>
                </a:solidFill>
                <a:latin typeface="ArialMT"/>
              </a:rPr>
              <a:t>làm Device number</a:t>
            </a:r>
            <a:r>
              <a:rPr lang="vi-VN" dirty="0">
                <a:solidFill>
                  <a:srgbClr val="FFC000"/>
                </a:solidFill>
              </a:rPr>
              <a:t> </a:t>
            </a:r>
            <a:endParaRPr lang="en-US" dirty="0">
              <a:solidFill>
                <a:srgbClr val="FFC000"/>
              </a:solidFill>
            </a:endParaRPr>
          </a:p>
        </p:txBody>
      </p:sp>
    </p:spTree>
    <p:extLst>
      <p:ext uri="{BB962C8B-B14F-4D97-AF65-F5344CB8AC3E}">
        <p14:creationId xmlns:p14="http://schemas.microsoft.com/office/powerpoint/2010/main" val="298606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E64A8637-5731-4261-AF54-D0ED406562D2}"/>
              </a:ext>
            </a:extLst>
          </p:cNvPr>
          <p:cNvSpPr/>
          <p:nvPr/>
        </p:nvSpPr>
        <p:spPr>
          <a:xfrm>
            <a:off x="631417" y="1390213"/>
            <a:ext cx="8120697" cy="92333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Để lưu giá trị device number này, ta sẽ tạo ra một cấu</a:t>
            </a:r>
            <a:r>
              <a:rPr lang="en-US" dirty="0">
                <a:solidFill>
                  <a:srgbClr val="FFC000"/>
                </a:solidFill>
              </a:rPr>
              <a:t> </a:t>
            </a:r>
            <a:r>
              <a:rPr lang="vi-VN" dirty="0">
                <a:solidFill>
                  <a:srgbClr val="FFC000"/>
                </a:solidFill>
              </a:rPr>
              <a:t>trúc </a:t>
            </a:r>
            <a:r>
              <a:rPr lang="vi-VN" b="1" i="1" dirty="0">
                <a:solidFill>
                  <a:srgbClr val="FFC000"/>
                </a:solidFill>
              </a:rPr>
              <a:t>vchar_drv </a:t>
            </a:r>
            <a:r>
              <a:rPr lang="vi-VN" dirty="0">
                <a:solidFill>
                  <a:srgbClr val="FFC000"/>
                </a:solidFill>
              </a:rPr>
              <a:t>chứa trường </a:t>
            </a:r>
            <a:r>
              <a:rPr lang="vi-VN" b="1" i="1" dirty="0">
                <a:solidFill>
                  <a:srgbClr val="FFC000"/>
                </a:solidFill>
              </a:rPr>
              <a:t>dev_num</a:t>
            </a:r>
            <a:r>
              <a:rPr lang="vi-VN" dirty="0">
                <a:solidFill>
                  <a:srgbClr val="FFC000"/>
                </a:solidFill>
              </a:rPr>
              <a:t> </a:t>
            </a:r>
            <a:br>
              <a:rPr lang="vi-VN" dirty="0"/>
            </a:br>
            <a:endParaRPr lang="en-US" dirty="0">
              <a:solidFill>
                <a:srgbClr val="FFC000"/>
              </a:solidFill>
            </a:endParaRPr>
          </a:p>
        </p:txBody>
      </p:sp>
      <p:pic>
        <p:nvPicPr>
          <p:cNvPr id="4" name="Picture 3">
            <a:extLst>
              <a:ext uri="{FF2B5EF4-FFF2-40B4-BE49-F238E27FC236}">
                <a16:creationId xmlns:a16="http://schemas.microsoft.com/office/drawing/2014/main" id="{37EF3C6F-12BD-42CF-9E3F-EDCE3C5B517C}"/>
              </a:ext>
            </a:extLst>
          </p:cNvPr>
          <p:cNvPicPr>
            <a:picLocks noChangeAspect="1"/>
          </p:cNvPicPr>
          <p:nvPr/>
        </p:nvPicPr>
        <p:blipFill>
          <a:blip r:embed="rId2"/>
          <a:stretch>
            <a:fillRect/>
          </a:stretch>
        </p:blipFill>
        <p:spPr>
          <a:xfrm>
            <a:off x="1084522" y="2107784"/>
            <a:ext cx="4019048" cy="1085714"/>
          </a:xfrm>
          <a:prstGeom prst="rect">
            <a:avLst/>
          </a:prstGeom>
        </p:spPr>
      </p:pic>
      <p:sp>
        <p:nvSpPr>
          <p:cNvPr id="9" name="Rectangle 8">
            <a:extLst>
              <a:ext uri="{FF2B5EF4-FFF2-40B4-BE49-F238E27FC236}">
                <a16:creationId xmlns:a16="http://schemas.microsoft.com/office/drawing/2014/main" id="{34645261-FB62-4968-8554-20FC88EF2CCB}"/>
              </a:ext>
            </a:extLst>
          </p:cNvPr>
          <p:cNvSpPr/>
          <p:nvPr/>
        </p:nvSpPr>
        <p:spPr>
          <a:xfrm>
            <a:off x="631417" y="3328264"/>
            <a:ext cx="7919730" cy="1477328"/>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Trong hàm </a:t>
            </a:r>
            <a:r>
              <a:rPr lang="vi-VN" b="1" dirty="0">
                <a:solidFill>
                  <a:srgbClr val="FFC000"/>
                </a:solidFill>
                <a:latin typeface="Arial-BoldMT"/>
              </a:rPr>
              <a:t>vchar_driver_init </a:t>
            </a:r>
            <a:r>
              <a:rPr lang="vi-VN" dirty="0">
                <a:solidFill>
                  <a:srgbClr val="FFC000"/>
                </a:solidFill>
                <a:latin typeface="ArialMT"/>
              </a:rPr>
              <a:t>của driver này, sẽ sử dụng</a:t>
            </a:r>
            <a:r>
              <a:rPr lang="en-US" dirty="0">
                <a:solidFill>
                  <a:srgbClr val="FFC000"/>
                </a:solidFill>
                <a:latin typeface="ArialMT"/>
              </a:rPr>
              <a:t> </a:t>
            </a:r>
            <a:r>
              <a:rPr lang="vi-VN" dirty="0">
                <a:solidFill>
                  <a:srgbClr val="FFC000"/>
                </a:solidFill>
                <a:latin typeface="ArialMT"/>
              </a:rPr>
              <a:t>macro </a:t>
            </a:r>
            <a:r>
              <a:rPr lang="vi-VN" b="1" dirty="0">
                <a:solidFill>
                  <a:srgbClr val="FFC000"/>
                </a:solidFill>
                <a:latin typeface="Arial-BoldMT"/>
              </a:rPr>
              <a:t>MKDEV </a:t>
            </a:r>
            <a:r>
              <a:rPr lang="vi-VN" dirty="0">
                <a:solidFill>
                  <a:srgbClr val="FFC000"/>
                </a:solidFill>
                <a:latin typeface="ArialMT"/>
              </a:rPr>
              <a:t>để khởi tạo giá trị cho</a:t>
            </a:r>
            <a:r>
              <a:rPr lang="en-US" dirty="0">
                <a:solidFill>
                  <a:srgbClr val="FFC000"/>
                </a:solidFill>
                <a:latin typeface="ArialMT"/>
              </a:rPr>
              <a:t> </a:t>
            </a:r>
            <a:r>
              <a:rPr lang="vi-VN" dirty="0">
                <a:solidFill>
                  <a:srgbClr val="FFC000"/>
                </a:solidFill>
                <a:latin typeface="ArialMT"/>
              </a:rPr>
              <a:t>trường </a:t>
            </a:r>
            <a:r>
              <a:rPr lang="vi-VN" b="1" i="1" dirty="0">
                <a:solidFill>
                  <a:srgbClr val="FFC000"/>
                </a:solidFill>
                <a:latin typeface="Arial-BoldItalicMT"/>
              </a:rPr>
              <a:t>dev_num </a:t>
            </a:r>
            <a:r>
              <a:rPr lang="vi-VN" dirty="0">
                <a:solidFill>
                  <a:srgbClr val="FFC000"/>
                </a:solidFill>
                <a:latin typeface="ArialMT"/>
              </a:rPr>
              <a:t>của cấu trúc </a:t>
            </a:r>
            <a:r>
              <a:rPr lang="vi-VN" b="1" i="1" dirty="0">
                <a:solidFill>
                  <a:srgbClr val="FFC000"/>
                </a:solidFill>
                <a:latin typeface="Arial-BoldItalicMT"/>
              </a:rPr>
              <a:t>vchar_drv</a:t>
            </a:r>
            <a:endParaRPr lang="en-US" b="1" i="1" dirty="0">
              <a:solidFill>
                <a:srgbClr val="FFC000"/>
              </a:solidFill>
              <a:latin typeface="Arial-BoldItalicMT"/>
            </a:endParaRPr>
          </a:p>
          <a:p>
            <a:pPr marL="285750" indent="-285750">
              <a:buFont typeface="Wingdings" panose="05000000000000000000" pitchFamily="2" charset="2"/>
              <a:buChar char="Ø"/>
            </a:pPr>
            <a:r>
              <a:rPr lang="vi-VN" dirty="0">
                <a:solidFill>
                  <a:srgbClr val="FFC000"/>
                </a:solidFill>
                <a:latin typeface="ArialMT"/>
              </a:rPr>
              <a:t>Sau đó, gọi hàm </a:t>
            </a:r>
            <a:r>
              <a:rPr lang="vi-VN" b="1" dirty="0">
                <a:solidFill>
                  <a:srgbClr val="FFC000"/>
                </a:solidFill>
                <a:latin typeface="Arial-BoldMT"/>
              </a:rPr>
              <a:t>register_chrdev_region </a:t>
            </a:r>
            <a:r>
              <a:rPr lang="vi-VN" dirty="0">
                <a:solidFill>
                  <a:srgbClr val="FFC000"/>
                </a:solidFill>
                <a:latin typeface="ArialMT"/>
              </a:rPr>
              <a:t>để đăng ký</a:t>
            </a:r>
            <a:r>
              <a:rPr lang="en-US" dirty="0">
                <a:solidFill>
                  <a:srgbClr val="FFC000"/>
                </a:solidFill>
                <a:latin typeface="ArialMT"/>
              </a:rPr>
              <a:t> </a:t>
            </a:r>
            <a:r>
              <a:rPr lang="vi-VN" dirty="0">
                <a:solidFill>
                  <a:srgbClr val="FFC000"/>
                </a:solidFill>
                <a:latin typeface="ArialMT"/>
              </a:rPr>
              <a:t>device number với Linux kernel</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91541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lIns="91440" tIns="45720" rIns="91440" bIns="4572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a:solidFill>
                  <a:schemeClr val="accent2"/>
                </a:solidFill>
                <a:cs typeface="Arial"/>
              </a:rPr>
              <a:t>Nội dung</a:t>
            </a: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01</a:t>
            </a:r>
            <a:endParaRPr lang="ko-KR" altLang="en-US" sz="2400" b="1">
              <a:solidFill>
                <a:schemeClr val="bg1"/>
              </a:solidFill>
              <a:cs typeface="Arial" pitchFamily="34" charset="0"/>
            </a:endParaRPr>
          </a:p>
        </p:txBody>
      </p:sp>
      <p:sp>
        <p:nvSpPr>
          <p:cNvPr id="43" name="TextBox 42"/>
          <p:cNvSpPr txBox="1"/>
          <p:nvPr/>
        </p:nvSpPr>
        <p:spPr>
          <a:xfrm>
            <a:off x="3299624" y="2169038"/>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02</a:t>
            </a:r>
            <a:endParaRPr lang="ko-KR" altLang="en-US" sz="2400" b="1">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03</a:t>
            </a:r>
            <a:endParaRPr lang="ko-KR" altLang="en-US" sz="2400" b="1">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04</a:t>
            </a:r>
            <a:endParaRPr lang="ko-KR" altLang="en-US" sz="2400" b="1">
              <a:solidFill>
                <a:schemeClr val="bg1"/>
              </a:solidFill>
              <a:cs typeface="Arial" pitchFamily="34" charset="0"/>
            </a:endParaRPr>
          </a:p>
        </p:txBody>
      </p:sp>
      <p:grpSp>
        <p:nvGrpSpPr>
          <p:cNvPr id="17" name="Group 16"/>
          <p:cNvGrpSpPr/>
          <p:nvPr/>
        </p:nvGrpSpPr>
        <p:grpSpPr>
          <a:xfrm>
            <a:off x="4733779" y="1531917"/>
            <a:ext cx="3716924" cy="405294"/>
            <a:chOff x="4667944" y="1512867"/>
            <a:chExt cx="3716924" cy="405294"/>
          </a:xfrm>
        </p:grpSpPr>
        <p:sp>
          <p:nvSpPr>
            <p:cNvPr id="46" name="TextBox 45"/>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47" name="TextBox 46"/>
            <p:cNvSpPr txBox="1"/>
            <p:nvPr/>
          </p:nvSpPr>
          <p:spPr>
            <a:xfrm>
              <a:off x="4667944" y="1512867"/>
              <a:ext cx="3716924"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TỔNG QUAN VÀ THUẬT TOÁN</a:t>
              </a:r>
              <a:endParaRPr lang="en-US" altLang="ko-KR" sz="1200" b="1">
                <a:solidFill>
                  <a:schemeClr val="tx1">
                    <a:lumMod val="75000"/>
                    <a:lumOff val="25000"/>
                  </a:schemeClr>
                </a:solidFill>
                <a:cs typeface="Arial" pitchFamily="34" charset="0"/>
              </a:endParaRPr>
            </a:p>
          </p:txBody>
        </p:sp>
      </p:grpSp>
      <p:grpSp>
        <p:nvGrpSpPr>
          <p:cNvPr id="49" name="Group 48"/>
          <p:cNvGrpSpPr/>
          <p:nvPr/>
        </p:nvGrpSpPr>
        <p:grpSpPr>
          <a:xfrm>
            <a:off x="4466738" y="2400333"/>
            <a:ext cx="3307035" cy="472448"/>
            <a:chOff x="4667944" y="1556000"/>
            <a:chExt cx="3307035" cy="472448"/>
          </a:xfrm>
        </p:grpSpPr>
        <p:sp>
          <p:nvSpPr>
            <p:cNvPr id="50" name="TextBox 49"/>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1" name="TextBox 50"/>
            <p:cNvSpPr txBox="1"/>
            <p:nvPr/>
          </p:nvSpPr>
          <p:spPr>
            <a:xfrm>
              <a:off x="4667944" y="1556000"/>
              <a:ext cx="2918982" cy="472448"/>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PHƯƠNG PHÁP VÀ QUY TRÌNH VIẾT </a:t>
              </a:r>
              <a:r>
                <a:rPr lang="en-US" sz="1200" b="1">
                  <a:ea typeface="+mn-lt"/>
                  <a:cs typeface="+mn-lt"/>
                </a:rPr>
                <a:t>CHARACTER DEVICE DRIVER</a:t>
              </a:r>
              <a:endParaRPr lang="en-US" altLang="ko-KR" b="1">
                <a:cs typeface="Arial"/>
              </a:endParaRPr>
            </a:p>
          </p:txBody>
        </p:sp>
      </p:grpSp>
      <p:grpSp>
        <p:nvGrpSpPr>
          <p:cNvPr id="52" name="Group 51"/>
          <p:cNvGrpSpPr/>
          <p:nvPr/>
        </p:nvGrpSpPr>
        <p:grpSpPr>
          <a:xfrm>
            <a:off x="4027169" y="3355011"/>
            <a:ext cx="3749273" cy="405294"/>
            <a:chOff x="4667944" y="1512867"/>
            <a:chExt cx="3749273" cy="405294"/>
          </a:xfrm>
        </p:grpSpPr>
        <p:sp>
          <p:nvSpPr>
            <p:cNvPr id="53" name="TextBox 52"/>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4" name="TextBox 53"/>
            <p:cNvSpPr txBox="1"/>
            <p:nvPr/>
          </p:nvSpPr>
          <p:spPr>
            <a:xfrm>
              <a:off x="4700293" y="1512867"/>
              <a:ext cx="3716924"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PHẦN CODE</a:t>
              </a:r>
              <a:endParaRPr lang="ko-KR" altLang="en-US" sz="1200" b="1">
                <a:solidFill>
                  <a:schemeClr val="tx1">
                    <a:lumMod val="75000"/>
                    <a:lumOff val="25000"/>
                  </a:schemeClr>
                </a:solidFill>
                <a:cs typeface="Arial" pitchFamily="34" charset="0"/>
              </a:endParaRPr>
            </a:p>
          </p:txBody>
        </p:sp>
      </p:grpSp>
      <p:grpSp>
        <p:nvGrpSpPr>
          <p:cNvPr id="55" name="Group 54"/>
          <p:cNvGrpSpPr/>
          <p:nvPr/>
        </p:nvGrpSpPr>
        <p:grpSpPr>
          <a:xfrm>
            <a:off x="3673864" y="4309690"/>
            <a:ext cx="3684575" cy="362162"/>
            <a:chOff x="4667944" y="1555999"/>
            <a:chExt cx="3684575" cy="362162"/>
          </a:xfrm>
        </p:grpSpPr>
        <p:sp>
          <p:nvSpPr>
            <p:cNvPr id="56" name="TextBox 55"/>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7" name="TextBox 56"/>
            <p:cNvSpPr txBox="1"/>
            <p:nvPr/>
          </p:nvSpPr>
          <p:spPr>
            <a:xfrm>
              <a:off x="4667944" y="1555999"/>
              <a:ext cx="3684575"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KẾT QUẢ</a:t>
              </a:r>
              <a:endParaRPr lang="ko-KR" altLang="en-US" sz="1200" b="1">
                <a:solidFill>
                  <a:schemeClr val="tx1">
                    <a:lumMod val="75000"/>
                    <a:lumOff val="25000"/>
                  </a:schemeClr>
                </a:solidFill>
                <a:cs typeface="Arial" pitchFamily="34" charset="0"/>
              </a:endParaRPr>
            </a:p>
          </p:txBody>
        </p:sp>
      </p:grpSp>
      <p:sp>
        <p:nvSpPr>
          <p:cNvPr id="4" name="Freeform 108">
            <a:extLst>
              <a:ext uri="{FF2B5EF4-FFF2-40B4-BE49-F238E27FC236}">
                <a16:creationId xmlns:a16="http://schemas.microsoft.com/office/drawing/2014/main" id="{5A37DBB5-C8A4-4E8A-84AB-28719B246374}"/>
              </a:ext>
            </a:extLst>
          </p:cNvPr>
          <p:cNvSpPr/>
          <p:nvPr/>
        </p:nvSpPr>
        <p:spPr>
          <a:xfrm>
            <a:off x="8290480" y="1497940"/>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Freeform 108">
            <a:extLst>
              <a:ext uri="{FF2B5EF4-FFF2-40B4-BE49-F238E27FC236}">
                <a16:creationId xmlns:a16="http://schemas.microsoft.com/office/drawing/2014/main" id="{465C2F1D-1186-484C-B8F6-6AF538020530}"/>
              </a:ext>
            </a:extLst>
          </p:cNvPr>
          <p:cNvSpPr/>
          <p:nvPr/>
        </p:nvSpPr>
        <p:spPr>
          <a:xfrm>
            <a:off x="7923857" y="2382148"/>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Freeform 108">
            <a:extLst>
              <a:ext uri="{FF2B5EF4-FFF2-40B4-BE49-F238E27FC236}">
                <a16:creationId xmlns:a16="http://schemas.microsoft.com/office/drawing/2014/main" id="{331CBA5F-F6E7-4A50-9568-F2169ACF652C}"/>
              </a:ext>
            </a:extLst>
          </p:cNvPr>
          <p:cNvSpPr/>
          <p:nvPr/>
        </p:nvSpPr>
        <p:spPr>
          <a:xfrm>
            <a:off x="7557235" y="3309487"/>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Freeform 108">
            <a:extLst>
              <a:ext uri="{FF2B5EF4-FFF2-40B4-BE49-F238E27FC236}">
                <a16:creationId xmlns:a16="http://schemas.microsoft.com/office/drawing/2014/main" id="{C20C6C8D-EC59-4CF1-BC67-33C4F4CA38AF}"/>
              </a:ext>
            </a:extLst>
          </p:cNvPr>
          <p:cNvSpPr/>
          <p:nvPr/>
        </p:nvSpPr>
        <p:spPr>
          <a:xfrm>
            <a:off x="7287659" y="4215261"/>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DA4F9-2AC4-4975-A645-5192D798B3D1}"/>
              </a:ext>
            </a:extLst>
          </p:cNvPr>
          <p:cNvPicPr>
            <a:picLocks noChangeAspect="1"/>
          </p:cNvPicPr>
          <p:nvPr/>
        </p:nvPicPr>
        <p:blipFill>
          <a:blip r:embed="rId2"/>
          <a:stretch>
            <a:fillRect/>
          </a:stretch>
        </p:blipFill>
        <p:spPr>
          <a:xfrm>
            <a:off x="957714" y="1295703"/>
            <a:ext cx="7228571" cy="3810429"/>
          </a:xfrm>
          <a:prstGeom prst="rect">
            <a:avLst/>
          </a:prstGeom>
        </p:spPr>
      </p:pic>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Tree>
    <p:extLst>
      <p:ext uri="{BB962C8B-B14F-4D97-AF65-F5344CB8AC3E}">
        <p14:creationId xmlns:p14="http://schemas.microsoft.com/office/powerpoint/2010/main" val="119624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0FB46B58-9015-49BF-8EC0-6C7603FBF283}"/>
              </a:ext>
            </a:extLst>
          </p:cNvPr>
          <p:cNvSpPr/>
          <p:nvPr/>
        </p:nvSpPr>
        <p:spPr>
          <a:xfrm>
            <a:off x="631417" y="1285055"/>
            <a:ext cx="8432196" cy="92333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vchar_driver_exit</a:t>
            </a:r>
            <a:r>
              <a:rPr lang="en-US" b="1" dirty="0">
                <a:solidFill>
                  <a:srgbClr val="FFC000"/>
                </a:solidFill>
                <a:latin typeface="Arial-BoldMT"/>
              </a:rPr>
              <a:t> </a:t>
            </a:r>
            <a:r>
              <a:rPr lang="en-US" dirty="0" err="1">
                <a:solidFill>
                  <a:srgbClr val="FFC000"/>
                </a:solidFill>
                <a:latin typeface="ArialMT"/>
              </a:rPr>
              <a:t>của</a:t>
            </a:r>
            <a:r>
              <a:rPr lang="en-US" dirty="0">
                <a:solidFill>
                  <a:srgbClr val="FFC000"/>
                </a:solidFill>
                <a:latin typeface="ArialMT"/>
              </a:rPr>
              <a:t> driver </a:t>
            </a:r>
            <a:r>
              <a:rPr lang="en-US" dirty="0" err="1">
                <a:solidFill>
                  <a:srgbClr val="FFC000"/>
                </a:solidFill>
                <a:latin typeface="ArialMT"/>
              </a:rPr>
              <a:t>này</a:t>
            </a:r>
            <a:r>
              <a:rPr lang="en-US" dirty="0">
                <a:solidFill>
                  <a:srgbClr val="FFC000"/>
                </a:solidFill>
                <a:latin typeface="ArialMT"/>
              </a:rPr>
              <a:t>, ta </a:t>
            </a:r>
            <a:r>
              <a:rPr lang="en-US" dirty="0" err="1">
                <a:solidFill>
                  <a:srgbClr val="FFC000"/>
                </a:solidFill>
                <a:latin typeface="ArialMT"/>
              </a:rPr>
              <a:t>gọi</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p>
          <a:p>
            <a:r>
              <a:rPr lang="en-US" b="1" dirty="0" err="1">
                <a:solidFill>
                  <a:srgbClr val="FFC000"/>
                </a:solidFill>
                <a:latin typeface="Arial-BoldMT"/>
              </a:rPr>
              <a:t>unregister_chrdev_region</a:t>
            </a:r>
            <a:r>
              <a:rPr lang="en-US" b="1" dirty="0">
                <a:solidFill>
                  <a:srgbClr val="FFC000"/>
                </a:solidFill>
                <a:latin typeface="Arial-BoldMT"/>
              </a:rPr>
              <a:t> </a:t>
            </a: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giải</a:t>
            </a:r>
            <a:r>
              <a:rPr lang="en-US" dirty="0">
                <a:solidFill>
                  <a:srgbClr val="FFC000"/>
                </a:solidFill>
                <a:latin typeface="ArialMT"/>
              </a:rPr>
              <a:t> </a:t>
            </a:r>
            <a:r>
              <a:rPr lang="en-US" dirty="0" err="1">
                <a:solidFill>
                  <a:srgbClr val="FFC000"/>
                </a:solidFill>
                <a:latin typeface="ArialMT"/>
              </a:rPr>
              <a:t>phóng</a:t>
            </a:r>
            <a:r>
              <a:rPr lang="en-US" dirty="0">
                <a:solidFill>
                  <a:srgbClr val="FFC000"/>
                </a:solidFill>
                <a:latin typeface="ArialMT"/>
              </a:rPr>
              <a:t> device number</a:t>
            </a:r>
            <a:r>
              <a:rPr lang="en-US" dirty="0">
                <a:solidFill>
                  <a:srgbClr val="FFC000"/>
                </a:solidFill>
              </a:rPr>
              <a:t> </a:t>
            </a:r>
            <a:br>
              <a:rPr lang="en-US"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D9212DFC-6B9B-4B84-813E-6E103C878E0B}"/>
              </a:ext>
            </a:extLst>
          </p:cNvPr>
          <p:cNvPicPr>
            <a:picLocks noChangeAspect="1"/>
          </p:cNvPicPr>
          <p:nvPr/>
        </p:nvPicPr>
        <p:blipFill>
          <a:blip r:embed="rId2"/>
          <a:stretch>
            <a:fillRect/>
          </a:stretch>
        </p:blipFill>
        <p:spPr>
          <a:xfrm>
            <a:off x="1769710" y="1964488"/>
            <a:ext cx="5213894" cy="2064901"/>
          </a:xfrm>
          <a:prstGeom prst="rect">
            <a:avLst/>
          </a:prstGeom>
        </p:spPr>
      </p:pic>
      <p:sp>
        <p:nvSpPr>
          <p:cNvPr id="8" name="Rectangle 7">
            <a:extLst>
              <a:ext uri="{FF2B5EF4-FFF2-40B4-BE49-F238E27FC236}">
                <a16:creationId xmlns:a16="http://schemas.microsoft.com/office/drawing/2014/main" id="{C7E5CC78-7668-4E90-8D9E-595FFE5408C5}"/>
              </a:ext>
            </a:extLst>
          </p:cNvPr>
          <p:cNvSpPr/>
          <p:nvPr/>
        </p:nvSpPr>
        <p:spPr>
          <a:xfrm>
            <a:off x="631417" y="4029389"/>
            <a:ext cx="8020214" cy="954107"/>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MT"/>
              </a:rPr>
              <a:t>Sử</a:t>
            </a:r>
            <a:r>
              <a:rPr lang="en-US" sz="2000" dirty="0">
                <a:solidFill>
                  <a:srgbClr val="FFC000"/>
                </a:solidFill>
                <a:latin typeface="ArialMT"/>
              </a:rPr>
              <a:t> </a:t>
            </a:r>
            <a:r>
              <a:rPr lang="en-US" sz="2000" dirty="0" err="1">
                <a:solidFill>
                  <a:srgbClr val="FFC000"/>
                </a:solidFill>
                <a:latin typeface="ArialMT"/>
              </a:rPr>
              <a:t>dụng</a:t>
            </a:r>
            <a:r>
              <a:rPr lang="en-US" sz="2000" dirty="0">
                <a:solidFill>
                  <a:srgbClr val="FFC000"/>
                </a:solidFill>
                <a:latin typeface="ArialMT"/>
              </a:rPr>
              <a:t> </a:t>
            </a:r>
            <a:r>
              <a:rPr lang="en-US" sz="2000" dirty="0" err="1">
                <a:solidFill>
                  <a:srgbClr val="FFC000"/>
                </a:solidFill>
                <a:latin typeface="ArialMT"/>
              </a:rPr>
              <a:t>các</a:t>
            </a:r>
            <a:r>
              <a:rPr lang="en-US" sz="2000" dirty="0">
                <a:solidFill>
                  <a:srgbClr val="FFC000"/>
                </a:solidFill>
                <a:latin typeface="ArialMT"/>
              </a:rPr>
              <a:t> </a:t>
            </a:r>
            <a:r>
              <a:rPr lang="en-US" sz="2000" dirty="0" err="1">
                <a:solidFill>
                  <a:srgbClr val="FFC000"/>
                </a:solidFill>
                <a:latin typeface="ArialMT"/>
              </a:rPr>
              <a:t>lệnh</a:t>
            </a:r>
            <a:r>
              <a:rPr lang="en-US" sz="2000" dirty="0">
                <a:solidFill>
                  <a:srgbClr val="FFC000"/>
                </a:solidFill>
                <a:latin typeface="ArialMT"/>
              </a:rPr>
              <a:t>: make, </a:t>
            </a:r>
            <a:r>
              <a:rPr lang="en-US" sz="2000" dirty="0" err="1">
                <a:solidFill>
                  <a:srgbClr val="FFC000"/>
                </a:solidFill>
                <a:latin typeface="ArialMT"/>
              </a:rPr>
              <a:t>insmod</a:t>
            </a:r>
            <a:r>
              <a:rPr lang="en-US" sz="2000" dirty="0">
                <a:solidFill>
                  <a:srgbClr val="FFC000"/>
                </a:solidFill>
                <a:latin typeface="ArialMT"/>
              </a:rPr>
              <a:t> </a:t>
            </a:r>
            <a:r>
              <a:rPr lang="en-US" sz="2000" dirty="0" err="1">
                <a:solidFill>
                  <a:srgbClr val="FFC000"/>
                </a:solidFill>
                <a:latin typeface="ArialMT"/>
              </a:rPr>
              <a:t>để</a:t>
            </a:r>
            <a:r>
              <a:rPr lang="en-US" sz="2000" dirty="0">
                <a:solidFill>
                  <a:srgbClr val="FFC000"/>
                </a:solidFill>
                <a:latin typeface="ArialMT"/>
              </a:rPr>
              <a:t> </a:t>
            </a:r>
            <a:r>
              <a:rPr lang="en-US" sz="2000" dirty="0" err="1">
                <a:solidFill>
                  <a:srgbClr val="FFC000"/>
                </a:solidFill>
                <a:latin typeface="ArialMT"/>
              </a:rPr>
              <a:t>dịch</a:t>
            </a:r>
            <a:r>
              <a:rPr lang="en-US" sz="2000" dirty="0">
                <a:solidFill>
                  <a:srgbClr val="FFC000"/>
                </a:solidFill>
                <a:latin typeface="ArialMT"/>
              </a:rPr>
              <a:t> </a:t>
            </a:r>
            <a:r>
              <a:rPr lang="en-US" sz="2000" dirty="0" err="1">
                <a:solidFill>
                  <a:srgbClr val="FFC000"/>
                </a:solidFill>
                <a:latin typeface="ArialMT"/>
              </a:rPr>
              <a:t>và</a:t>
            </a:r>
            <a:r>
              <a:rPr lang="en-US" sz="2000" dirty="0">
                <a:solidFill>
                  <a:srgbClr val="FFC000"/>
                </a:solidFill>
                <a:latin typeface="ArialMT"/>
              </a:rPr>
              <a:t> load module</a:t>
            </a:r>
          </a:p>
          <a:p>
            <a:pPr marL="742950" lvl="1" indent="-285750">
              <a:buFont typeface="Arial" panose="020B0604020202020204" pitchFamily="34" charset="0"/>
              <a:buChar char="•"/>
            </a:pPr>
            <a:r>
              <a:rPr lang="en-US" dirty="0" err="1">
                <a:solidFill>
                  <a:srgbClr val="FFC000"/>
                </a:solidFill>
                <a:latin typeface="ArialMT"/>
              </a:rPr>
              <a:t>Xuất</a:t>
            </a:r>
            <a:r>
              <a:rPr lang="en-US" dirty="0">
                <a:solidFill>
                  <a:srgbClr val="FFC000"/>
                </a:solidFill>
                <a:latin typeface="ArialMT"/>
              </a:rPr>
              <a:t> </a:t>
            </a:r>
            <a:r>
              <a:rPr lang="en-US" dirty="0" err="1">
                <a:solidFill>
                  <a:srgbClr val="FFC000"/>
                </a:solidFill>
                <a:latin typeface="ArialMT"/>
              </a:rPr>
              <a:t>hiện</a:t>
            </a:r>
            <a:r>
              <a:rPr lang="en-US" dirty="0">
                <a:solidFill>
                  <a:srgbClr val="FFC000"/>
                </a:solidFill>
                <a:latin typeface="ArialMT"/>
              </a:rPr>
              <a:t> </a:t>
            </a:r>
            <a:r>
              <a:rPr lang="en-US" dirty="0" err="1">
                <a:solidFill>
                  <a:srgbClr val="FFC000"/>
                </a:solidFill>
                <a:latin typeface="ArialMT"/>
              </a:rPr>
              <a:t>một</a:t>
            </a:r>
            <a:r>
              <a:rPr lang="en-US" dirty="0">
                <a:solidFill>
                  <a:srgbClr val="FFC000"/>
                </a:solidFill>
                <a:latin typeface="ArialMT"/>
              </a:rPr>
              <a:t> </a:t>
            </a:r>
            <a:r>
              <a:rPr lang="en-US" dirty="0" err="1">
                <a:solidFill>
                  <a:srgbClr val="FFC000"/>
                </a:solidFill>
                <a:latin typeface="ArialMT"/>
              </a:rPr>
              <a:t>dòng</a:t>
            </a:r>
            <a:r>
              <a:rPr lang="en-US" dirty="0">
                <a:solidFill>
                  <a:srgbClr val="FFC000"/>
                </a:solidFill>
                <a:latin typeface="ArialMT"/>
              </a:rPr>
              <a:t> </a:t>
            </a:r>
            <a:r>
              <a:rPr lang="en-US" dirty="0" err="1">
                <a:solidFill>
                  <a:srgbClr val="FFC000"/>
                </a:solidFill>
                <a:latin typeface="ArialMT"/>
              </a:rPr>
              <a:t>chứa</a:t>
            </a:r>
            <a:r>
              <a:rPr lang="en-US" dirty="0">
                <a:solidFill>
                  <a:srgbClr val="FFC000"/>
                </a:solidFill>
                <a:latin typeface="ArialMT"/>
              </a:rPr>
              <a:t> “235 </a:t>
            </a:r>
            <a:r>
              <a:rPr lang="en-US" dirty="0" err="1">
                <a:solidFill>
                  <a:srgbClr val="FFC000"/>
                </a:solidFill>
                <a:latin typeface="ArialMT"/>
              </a:rPr>
              <a:t>vchar_device</a:t>
            </a:r>
            <a:r>
              <a:rPr lang="en-US" dirty="0">
                <a:solidFill>
                  <a:srgbClr val="FFC000"/>
                </a:solidFill>
                <a:latin typeface="ArialMT"/>
              </a:rPr>
              <a:t>” </a:t>
            </a:r>
            <a:r>
              <a:rPr lang="en-US" dirty="0" err="1">
                <a:solidFill>
                  <a:srgbClr val="FFC000"/>
                </a:solidFill>
                <a:latin typeface="ArialMT"/>
              </a:rPr>
              <a:t>trong</a:t>
            </a:r>
            <a:r>
              <a:rPr lang="en-US" dirty="0">
                <a:solidFill>
                  <a:srgbClr val="FFC000"/>
                </a:solidFill>
                <a:latin typeface="ArialMT"/>
              </a:rPr>
              <a:t> </a:t>
            </a:r>
            <a:r>
              <a:rPr lang="en-US" i="1" dirty="0">
                <a:solidFill>
                  <a:srgbClr val="FFC000"/>
                </a:solidFill>
                <a:latin typeface="Arial-ItalicMT"/>
              </a:rPr>
              <a:t>/proc/devices</a:t>
            </a:r>
            <a:r>
              <a:rPr lang="en-US" dirty="0">
                <a:solidFill>
                  <a:srgbClr val="FFC000"/>
                </a:solidFill>
              </a:rPr>
              <a:t> </a:t>
            </a:r>
            <a:br>
              <a:rPr lang="en-US"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194992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0FB46B58-9015-49BF-8EC0-6C7603FBF283}"/>
              </a:ext>
            </a:extLst>
          </p:cNvPr>
          <p:cNvSpPr/>
          <p:nvPr/>
        </p:nvSpPr>
        <p:spPr>
          <a:xfrm>
            <a:off x="500788" y="1436592"/>
            <a:ext cx="8371907" cy="1477328"/>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Chú ý</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các thao tác này, không thấy có thêm device file</a:t>
            </a:r>
            <a:r>
              <a:rPr lang="en-US" dirty="0">
                <a:solidFill>
                  <a:srgbClr val="FFC000"/>
                </a:solidFill>
              </a:rPr>
              <a:t> </a:t>
            </a:r>
            <a:r>
              <a:rPr lang="vi-VN" dirty="0">
                <a:solidFill>
                  <a:srgbClr val="FFC000"/>
                </a:solidFill>
              </a:rPr>
              <a:t>trong thư mục </a:t>
            </a:r>
            <a:r>
              <a:rPr lang="vi-VN" i="1" dirty="0">
                <a:solidFill>
                  <a:srgbClr val="FFC000"/>
                </a:solidFill>
              </a:rPr>
              <a:t>/dev</a:t>
            </a:r>
            <a:endParaRPr lang="en-US" i="1" dirty="0">
              <a:solidFill>
                <a:srgbClr val="FFC000"/>
              </a:solidFill>
            </a:endParaRPr>
          </a:p>
          <a:p>
            <a:pPr marL="742950" lvl="1" indent="-285750">
              <a:buFont typeface="Arial" panose="020B0604020202020204" pitchFamily="34" charset="0"/>
              <a:buChar char="•"/>
            </a:pPr>
            <a:r>
              <a:rPr lang="vi-VN" dirty="0">
                <a:solidFill>
                  <a:srgbClr val="FFC000"/>
                </a:solidFill>
              </a:rPr>
              <a:t>Vì mới chỉ xin Linux kernel cấp phát device number,</a:t>
            </a:r>
            <a:r>
              <a:rPr lang="en-US" dirty="0">
                <a:solidFill>
                  <a:srgbClr val="FFC000"/>
                </a:solidFill>
              </a:rPr>
              <a:t> </a:t>
            </a:r>
            <a:r>
              <a:rPr lang="vi-VN" dirty="0">
                <a:solidFill>
                  <a:srgbClr val="FFC000"/>
                </a:solidFill>
              </a:rPr>
              <a:t>chứ chưa tạo device file tương ứng với char driver này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59832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2.2.4. </a:t>
            </a:r>
            <a:r>
              <a:rPr lang="en-US" dirty="0" err="1">
                <a:solidFill>
                  <a:srgbClr val="FFC000"/>
                </a:solidFill>
              </a:rPr>
              <a:t>Tổng</a:t>
            </a:r>
            <a:r>
              <a:rPr lang="en-US" dirty="0">
                <a:solidFill>
                  <a:srgbClr val="FFC000"/>
                </a:solidFill>
              </a:rPr>
              <a:t> </a:t>
            </a:r>
            <a:r>
              <a:rPr lang="en-US" dirty="0" err="1">
                <a:solidFill>
                  <a:srgbClr val="FFC000"/>
                </a:solidFill>
              </a:rPr>
              <a:t>kết</a:t>
            </a:r>
            <a:r>
              <a:rPr lang="en-US" dirty="0">
                <a:solidFill>
                  <a:srgbClr val="FFC000"/>
                </a:solidFill>
              </a:rPr>
              <a:t> </a:t>
            </a:r>
            <a:r>
              <a:rPr lang="en-US" dirty="0" err="1">
                <a:solidFill>
                  <a:srgbClr val="FFC000"/>
                </a:solidFill>
              </a:rPr>
              <a:t>về</a:t>
            </a:r>
            <a:r>
              <a:rPr lang="en-US" dirty="0">
                <a:solidFill>
                  <a:srgbClr val="FFC000"/>
                </a:solidFill>
              </a:rPr>
              <a:t>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
        <p:nvSpPr>
          <p:cNvPr id="3" name="Rectangle 2">
            <a:extLst>
              <a:ext uri="{FF2B5EF4-FFF2-40B4-BE49-F238E27FC236}">
                <a16:creationId xmlns:a16="http://schemas.microsoft.com/office/drawing/2014/main" id="{573201BD-269B-4C73-9767-D23F776FEDD8}"/>
              </a:ext>
            </a:extLst>
          </p:cNvPr>
          <p:cNvSpPr/>
          <p:nvPr/>
        </p:nvSpPr>
        <p:spPr>
          <a:xfrm>
            <a:off x="487345" y="1451310"/>
            <a:ext cx="8294914" cy="2923877"/>
          </a:xfrm>
          <a:prstGeom prst="rect">
            <a:avLst/>
          </a:prstGeom>
        </p:spPr>
        <p:txBody>
          <a:bodyPr wrap="square">
            <a:spAutoFit/>
          </a:bodyPr>
          <a:lstStyle/>
          <a:p>
            <a:r>
              <a:rPr lang="vi-VN" sz="2000" b="1" dirty="0">
                <a:solidFill>
                  <a:srgbClr val="FFC000"/>
                </a:solidFill>
                <a:latin typeface="Arial-BoldMT"/>
              </a:rPr>
              <a:t>3 bước thực hiện</a:t>
            </a:r>
            <a:endParaRPr lang="en-US" sz="2000" b="1" dirty="0">
              <a:solidFill>
                <a:srgbClr val="FFC000"/>
              </a:solidFill>
              <a:latin typeface="Arial-BoldMT"/>
            </a:endParaRPr>
          </a:p>
          <a:p>
            <a:pPr marL="742950" lvl="1" indent="-285750">
              <a:buFont typeface="Wingdings" panose="05000000000000000000" pitchFamily="2" charset="2"/>
              <a:buChar char="Ø"/>
            </a:pPr>
            <a:r>
              <a:rPr lang="vi-VN" dirty="0">
                <a:solidFill>
                  <a:srgbClr val="FFC000"/>
                </a:solidFill>
                <a:latin typeface="ArialMT"/>
              </a:rPr>
              <a:t>Bước 1: chọn một số không có trong </a:t>
            </a:r>
            <a:r>
              <a:rPr lang="vi-VN" i="1" dirty="0">
                <a:solidFill>
                  <a:srgbClr val="FFC000"/>
                </a:solidFill>
                <a:latin typeface="Arial-ItalicMT"/>
              </a:rPr>
              <a:t>/proc/devices </a:t>
            </a:r>
            <a:r>
              <a:rPr lang="vi-VN" dirty="0">
                <a:solidFill>
                  <a:srgbClr val="FFC000"/>
                </a:solidFill>
                <a:latin typeface="ArialMT"/>
              </a:rPr>
              <a:t>làm major</a:t>
            </a:r>
            <a:r>
              <a:rPr lang="en-US" dirty="0">
                <a:solidFill>
                  <a:srgbClr val="FFC000"/>
                </a:solidFill>
                <a:latin typeface="ArialMT"/>
              </a:rPr>
              <a:t> </a:t>
            </a:r>
            <a:r>
              <a:rPr lang="vi-VN" dirty="0">
                <a:solidFill>
                  <a:srgbClr val="FFC000"/>
                </a:solidFill>
                <a:latin typeface="ArialMT"/>
              </a:rPr>
              <a:t>number. </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Bước 2: sử dụng macro </a:t>
            </a:r>
            <a:r>
              <a:rPr lang="vi-VN" b="1" dirty="0">
                <a:solidFill>
                  <a:srgbClr val="FFC000"/>
                </a:solidFill>
                <a:latin typeface="Arial-BoldMT"/>
              </a:rPr>
              <a:t>MKDEV </a:t>
            </a:r>
            <a:r>
              <a:rPr lang="vi-VN" dirty="0">
                <a:solidFill>
                  <a:srgbClr val="FFC000"/>
                </a:solidFill>
                <a:latin typeface="ArialMT"/>
              </a:rPr>
              <a:t>để tạo ra số device number. </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Bước 3: gọi hàm </a:t>
            </a:r>
            <a:r>
              <a:rPr lang="vi-VN" b="1" dirty="0">
                <a:solidFill>
                  <a:srgbClr val="FFC000"/>
                </a:solidFill>
                <a:latin typeface="Arial-BoldMT"/>
              </a:rPr>
              <a:t>register_chrdev_region </a:t>
            </a:r>
            <a:r>
              <a:rPr lang="vi-VN" dirty="0">
                <a:solidFill>
                  <a:srgbClr val="FFC000"/>
                </a:solidFill>
                <a:latin typeface="ArialMT"/>
              </a:rPr>
              <a:t>để đăng ký số device</a:t>
            </a:r>
            <a:r>
              <a:rPr lang="en-US" dirty="0">
                <a:solidFill>
                  <a:srgbClr val="FFC000"/>
                </a:solidFill>
                <a:latin typeface="ArialMT"/>
              </a:rPr>
              <a:t> </a:t>
            </a:r>
            <a:r>
              <a:rPr lang="vi-VN" dirty="0">
                <a:solidFill>
                  <a:srgbClr val="FFC000"/>
                </a:solidFill>
                <a:latin typeface="ArialMT"/>
              </a:rPr>
              <a:t>number với kernel</a:t>
            </a:r>
            <a:endParaRPr lang="en-US" dirty="0">
              <a:solidFill>
                <a:srgbClr val="FFC000"/>
              </a:solidFill>
              <a:latin typeface="ArialMT"/>
            </a:endParaRPr>
          </a:p>
          <a:p>
            <a:r>
              <a:rPr lang="vi-VN" sz="2000" dirty="0">
                <a:solidFill>
                  <a:srgbClr val="FFC000"/>
                </a:solidFill>
                <a:latin typeface="ArialMT"/>
              </a:rPr>
              <a:t>Sau khi không sử dụng thì hủy đăng ký</a:t>
            </a:r>
            <a:endParaRPr lang="en-US" sz="2000"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Gọi hàm </a:t>
            </a:r>
            <a:r>
              <a:rPr lang="vi-VN" b="1" dirty="0">
                <a:solidFill>
                  <a:srgbClr val="FFC000"/>
                </a:solidFill>
                <a:latin typeface="Arial-BoldMT"/>
              </a:rPr>
              <a:t>unregister_chrdev_region </a:t>
            </a:r>
            <a:r>
              <a:rPr lang="vi-VN" dirty="0">
                <a:solidFill>
                  <a:srgbClr val="FFC000"/>
                </a:solidFill>
                <a:latin typeface="ArialMT"/>
              </a:rPr>
              <a:t>để giải phóng device number</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Nên đặt hàm </a:t>
            </a:r>
            <a:r>
              <a:rPr lang="vi-VN" b="1" dirty="0">
                <a:solidFill>
                  <a:srgbClr val="FFC000"/>
                </a:solidFill>
                <a:latin typeface="Arial-BoldMT"/>
              </a:rPr>
              <a:t>unregister_chrdev_region </a:t>
            </a:r>
            <a:r>
              <a:rPr lang="vi-VN" dirty="0">
                <a:solidFill>
                  <a:srgbClr val="FFC000"/>
                </a:solidFill>
                <a:latin typeface="ArialMT"/>
              </a:rPr>
              <a:t>bên trong hàm kết thúc</a:t>
            </a:r>
            <a:r>
              <a:rPr lang="en-US" dirty="0">
                <a:solidFill>
                  <a:srgbClr val="FFC000"/>
                </a:solidFill>
                <a:latin typeface="ArialMT"/>
              </a:rPr>
              <a:t> </a:t>
            </a:r>
            <a:r>
              <a:rPr lang="vi-VN" dirty="0">
                <a:solidFill>
                  <a:srgbClr val="FFC000"/>
                </a:solidFill>
                <a:latin typeface="ArialMT"/>
              </a:rPr>
              <a:t>của </a:t>
            </a:r>
            <a:endParaRPr lang="en-US" dirty="0">
              <a:solidFill>
                <a:srgbClr val="FFC000"/>
              </a:solidFill>
              <a:latin typeface="ArialMT"/>
            </a:endParaRPr>
          </a:p>
          <a:p>
            <a:pPr lvl="1"/>
            <a:r>
              <a:rPr lang="vi-VN" dirty="0">
                <a:solidFill>
                  <a:srgbClr val="FFC000"/>
                </a:solidFill>
                <a:latin typeface="ArialMT"/>
              </a:rPr>
              <a:t>char driver</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96435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720506" y="1272713"/>
            <a:ext cx="8064617" cy="3139321"/>
          </a:xfrm>
          <a:prstGeom prst="rect">
            <a:avLst/>
          </a:prstGeom>
          <a:noFill/>
        </p:spPr>
        <p:txBody>
          <a:bodyPr wrap="square" rtlCol="0">
            <a:spAutoFit/>
          </a:bodyPr>
          <a:lstStyle/>
          <a:p>
            <a:pPr marL="285750" indent="-285750">
              <a:buFont typeface="Wingdings" panose="05000000000000000000" pitchFamily="2" charset="2"/>
              <a:buChar char="Ø"/>
            </a:pPr>
            <a:r>
              <a:rPr lang="vi-VN" dirty="0">
                <a:solidFill>
                  <a:srgbClr val="FFC000"/>
                </a:solidFill>
              </a:rPr>
              <a:t>Hạn chế của cấp phát tĩnh</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Cần phải kiểm tra device number trong /proc/devices</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Khi chạy driver trên </a:t>
            </a:r>
            <a:r>
              <a:rPr lang="vi-VN" b="1" dirty="0">
                <a:solidFill>
                  <a:srgbClr val="FFC000"/>
                </a:solidFill>
              </a:rPr>
              <a:t>máy tính khác </a:t>
            </a:r>
            <a:r>
              <a:rPr lang="vi-VN" dirty="0">
                <a:solidFill>
                  <a:srgbClr val="FFC000"/>
                </a:solidFill>
              </a:rPr>
              <a:t>có thể lỗi do device</a:t>
            </a:r>
            <a:r>
              <a:rPr lang="en-US" dirty="0">
                <a:solidFill>
                  <a:srgbClr val="FFC000"/>
                </a:solidFill>
              </a:rPr>
              <a:t> </a:t>
            </a:r>
            <a:r>
              <a:rPr lang="vi-VN" dirty="0">
                <a:solidFill>
                  <a:srgbClr val="FFC000"/>
                </a:solidFill>
              </a:rPr>
              <a:t>number có thể đã được sử dụng =&gt; lỗi</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Khắc phục:</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Sử dụng cấp phát động</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Linux kernel cung cấp một hàm</a:t>
            </a:r>
            <a:r>
              <a:rPr lang="en-US" dirty="0">
                <a:solidFill>
                  <a:srgbClr val="FFC000"/>
                </a:solidFill>
              </a:rPr>
              <a:t> </a:t>
            </a:r>
            <a:r>
              <a:rPr lang="vi-VN" dirty="0">
                <a:solidFill>
                  <a:srgbClr val="FFC000"/>
                </a:solidFill>
              </a:rPr>
              <a:t>là </a:t>
            </a:r>
            <a:r>
              <a:rPr lang="vi-VN" b="1" dirty="0">
                <a:solidFill>
                  <a:srgbClr val="FFC000"/>
                </a:solidFill>
              </a:rPr>
              <a:t>alloc_chrdev_region</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Nhiệm vụ của hàm này là tìm ra một giá trị có thể dung</a:t>
            </a:r>
            <a:r>
              <a:rPr lang="en-US" dirty="0">
                <a:solidFill>
                  <a:srgbClr val="FFC000"/>
                </a:solidFill>
              </a:rPr>
              <a:t> </a:t>
            </a:r>
            <a:r>
              <a:rPr lang="vi-VN" dirty="0">
                <a:solidFill>
                  <a:srgbClr val="FFC000"/>
                </a:solidFill>
              </a:rPr>
              <a:t>làm device </a:t>
            </a:r>
            <a:endParaRPr lang="en-US" dirty="0">
              <a:solidFill>
                <a:srgbClr val="FFC000"/>
              </a:solidFill>
            </a:endParaRPr>
          </a:p>
          <a:p>
            <a:pPr lvl="1"/>
            <a:r>
              <a:rPr lang="vi-VN" dirty="0">
                <a:solidFill>
                  <a:srgbClr val="FFC000"/>
                </a:solidFill>
              </a:rPr>
              <a:t>number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Thường gọi hàm này trong hàm khởi tạo của char driver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151767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pic>
        <p:nvPicPr>
          <p:cNvPr id="2" name="Picture 1">
            <a:extLst>
              <a:ext uri="{FF2B5EF4-FFF2-40B4-BE49-F238E27FC236}">
                <a16:creationId xmlns:a16="http://schemas.microsoft.com/office/drawing/2014/main" id="{ABD9DA5F-A9E2-49B6-81EF-A2377EE11282}"/>
              </a:ext>
            </a:extLst>
          </p:cNvPr>
          <p:cNvPicPr>
            <a:picLocks noChangeAspect="1"/>
          </p:cNvPicPr>
          <p:nvPr/>
        </p:nvPicPr>
        <p:blipFill>
          <a:blip r:embed="rId2"/>
          <a:stretch>
            <a:fillRect/>
          </a:stretch>
        </p:blipFill>
        <p:spPr>
          <a:xfrm>
            <a:off x="195809" y="935916"/>
            <a:ext cx="8752381" cy="4076190"/>
          </a:xfrm>
          <a:prstGeom prst="rect">
            <a:avLst/>
          </a:prstGeom>
        </p:spPr>
      </p:pic>
    </p:spTree>
    <p:extLst>
      <p:ext uri="{BB962C8B-B14F-4D97-AF65-F5344CB8AC3E}">
        <p14:creationId xmlns:p14="http://schemas.microsoft.com/office/powerpoint/2010/main" val="14136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sp>
        <p:nvSpPr>
          <p:cNvPr id="3" name="Rectangle 2">
            <a:extLst>
              <a:ext uri="{FF2B5EF4-FFF2-40B4-BE49-F238E27FC236}">
                <a16:creationId xmlns:a16="http://schemas.microsoft.com/office/drawing/2014/main" id="{17364759-156D-498A-8FA6-F103B398F974}"/>
              </a:ext>
            </a:extLst>
          </p:cNvPr>
          <p:cNvSpPr/>
          <p:nvPr/>
        </p:nvSpPr>
        <p:spPr>
          <a:xfrm>
            <a:off x="356490" y="1010666"/>
            <a:ext cx="7978391" cy="1231106"/>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Ví dụ minh họa: sửa đổi ví dụ phần cấp phát tĩnh</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Thay cấp phát tĩnh thành động trong hàm khởi tạo</a:t>
            </a:r>
            <a:endParaRPr lang="en-US"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Các thành phần khác tương tự</a:t>
            </a:r>
            <a:r>
              <a:rPr lang="vi-VN" dirty="0">
                <a:solidFill>
                  <a:srgbClr val="FFC000"/>
                </a:solidFill>
              </a:rPr>
              <a:t> </a:t>
            </a:r>
            <a:br>
              <a:rPr lang="vi-VN" dirty="0">
                <a:solidFill>
                  <a:srgbClr val="FFC000"/>
                </a:solidFill>
              </a:rPr>
            </a:br>
            <a:endParaRPr lang="en-US" dirty="0">
              <a:solidFill>
                <a:srgbClr val="FFC000"/>
              </a:solidFill>
            </a:endParaRPr>
          </a:p>
        </p:txBody>
      </p:sp>
      <p:pic>
        <p:nvPicPr>
          <p:cNvPr id="4" name="Picture 3">
            <a:extLst>
              <a:ext uri="{FF2B5EF4-FFF2-40B4-BE49-F238E27FC236}">
                <a16:creationId xmlns:a16="http://schemas.microsoft.com/office/drawing/2014/main" id="{1855846A-F228-4A07-997B-80DF43784882}"/>
              </a:ext>
            </a:extLst>
          </p:cNvPr>
          <p:cNvPicPr>
            <a:picLocks noChangeAspect="1"/>
          </p:cNvPicPr>
          <p:nvPr/>
        </p:nvPicPr>
        <p:blipFill>
          <a:blip r:embed="rId2"/>
          <a:stretch>
            <a:fillRect/>
          </a:stretch>
        </p:blipFill>
        <p:spPr>
          <a:xfrm>
            <a:off x="76762" y="1949379"/>
            <a:ext cx="8990476" cy="3172077"/>
          </a:xfrm>
          <a:prstGeom prst="rect">
            <a:avLst/>
          </a:prstGeom>
        </p:spPr>
      </p:pic>
    </p:spTree>
    <p:extLst>
      <p:ext uri="{BB962C8B-B14F-4D97-AF65-F5344CB8AC3E}">
        <p14:creationId xmlns:p14="http://schemas.microsoft.com/office/powerpoint/2010/main" val="2045342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3" name="Rectangle 2">
            <a:extLst>
              <a:ext uri="{FF2B5EF4-FFF2-40B4-BE49-F238E27FC236}">
                <a16:creationId xmlns:a16="http://schemas.microsoft.com/office/drawing/2014/main" id="{17364759-156D-498A-8FA6-F103B398F974}"/>
              </a:ext>
            </a:extLst>
          </p:cNvPr>
          <p:cNvSpPr/>
          <p:nvPr/>
        </p:nvSpPr>
        <p:spPr>
          <a:xfrm>
            <a:off x="356490" y="1263699"/>
            <a:ext cx="8094174" cy="2616101"/>
          </a:xfrm>
          <a:prstGeom prst="rect">
            <a:avLst/>
          </a:prstGeom>
        </p:spPr>
        <p:txBody>
          <a:bodyPr wrap="square">
            <a:spAutoFit/>
          </a:bodyPr>
          <a:lstStyle/>
          <a:p>
            <a:pPr marL="342900" indent="-342900">
              <a:buFont typeface="Wingdings" panose="05000000000000000000" pitchFamily="2" charset="2"/>
              <a:buChar char="Ø"/>
            </a:pPr>
            <a:r>
              <a:rPr lang="vi-VN" dirty="0">
                <a:solidFill>
                  <a:srgbClr val="FFC000"/>
                </a:solidFill>
              </a:rPr>
              <a:t>Tiến trình ứng dụng làm việc với driver thông qua</a:t>
            </a:r>
            <a:br>
              <a:rPr lang="vi-VN" dirty="0">
                <a:solidFill>
                  <a:srgbClr val="FFC000"/>
                </a:solidFill>
              </a:rPr>
            </a:br>
            <a:r>
              <a:rPr lang="vi-VN" dirty="0">
                <a:solidFill>
                  <a:srgbClr val="FFC000"/>
                </a:solidFill>
              </a:rPr>
              <a:t>các file thiết bị</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Các tiến trình sẽ đọc/ghi dữ liệu từ thiết bị cũng</a:t>
            </a:r>
            <a:r>
              <a:rPr lang="en-US" dirty="0">
                <a:solidFill>
                  <a:srgbClr val="FFC000"/>
                </a:solidFill>
              </a:rPr>
              <a:t> </a:t>
            </a:r>
            <a:r>
              <a:rPr lang="vi-VN" dirty="0">
                <a:solidFill>
                  <a:srgbClr val="FFC000"/>
                </a:solidFill>
              </a:rPr>
              <a:t>giống như đọc/ghi dữ liệu từ file thông thường</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File thiết bị nằm trong thư mục /dev</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2 cách tạo file thiết bị</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Tạo device file một cách thủ công</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Tạo device file một cách tự động</a:t>
            </a:r>
            <a:r>
              <a:rPr lang="vi-VN" sz="2000" dirty="0">
                <a:solidFill>
                  <a:srgbClr val="FFC000"/>
                </a:solidFill>
              </a:rPr>
              <a:t> </a:t>
            </a:r>
            <a:br>
              <a:rPr lang="vi-VN" sz="2000"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286409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cách</a:t>
            </a:r>
            <a:r>
              <a:rPr lang="en-US" dirty="0">
                <a:solidFill>
                  <a:srgbClr val="FFC000"/>
                </a:solidFill>
              </a:rPr>
              <a:t> </a:t>
            </a:r>
            <a:r>
              <a:rPr lang="en-US" dirty="0" err="1">
                <a:solidFill>
                  <a:srgbClr val="FFC000"/>
                </a:solidFill>
              </a:rPr>
              <a:t>phổ</a:t>
            </a:r>
            <a:r>
              <a:rPr lang="en-US" dirty="0">
                <a:solidFill>
                  <a:srgbClr val="FFC000"/>
                </a:solidFill>
              </a:rPr>
              <a:t> </a:t>
            </a:r>
            <a:r>
              <a:rPr lang="en-US" dirty="0" err="1">
                <a:solidFill>
                  <a:srgbClr val="FFC000"/>
                </a:solidFill>
              </a:rPr>
              <a:t>thông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7" y="1217769"/>
            <a:ext cx="4572000" cy="369332"/>
          </a:xfrm>
          <a:prstGeom prst="rect">
            <a:avLst/>
          </a:prstGeom>
        </p:spPr>
        <p:txBody>
          <a:bodyPr>
            <a:spAutoFit/>
          </a:bodyPr>
          <a:lstStyle/>
          <a:p>
            <a:pPr marL="285750" indent="-285750">
              <a:buFont typeface="Wingdings" panose="05000000000000000000" pitchFamily="2" charset="2"/>
              <a:buChar char="Ø"/>
            </a:pPr>
            <a:r>
              <a:rPr lang="en-US" dirty="0" err="1">
                <a:solidFill>
                  <a:srgbClr val="FFC000"/>
                </a:solidFill>
                <a:latin typeface="ArialMT"/>
              </a:rPr>
              <a:t>Sử</a:t>
            </a:r>
            <a:r>
              <a:rPr lang="en-US" dirty="0">
                <a:solidFill>
                  <a:srgbClr val="FFC000"/>
                </a:solidFill>
                <a:latin typeface="ArialMT"/>
              </a:rPr>
              <a:t> </a:t>
            </a:r>
            <a:r>
              <a:rPr lang="en-US" dirty="0" err="1">
                <a:solidFill>
                  <a:srgbClr val="FFC000"/>
                </a:solidFill>
                <a:latin typeface="ArialMT"/>
              </a:rPr>
              <a:t>dụng</a:t>
            </a:r>
            <a:r>
              <a:rPr lang="en-US" dirty="0">
                <a:solidFill>
                  <a:srgbClr val="FFC000"/>
                </a:solidFill>
                <a:latin typeface="ArialMT"/>
              </a:rPr>
              <a:t> </a:t>
            </a:r>
            <a:r>
              <a:rPr lang="en-US" dirty="0" err="1">
                <a:solidFill>
                  <a:srgbClr val="FFC000"/>
                </a:solidFill>
                <a:latin typeface="ArialMT"/>
              </a:rPr>
              <a:t>công</a:t>
            </a:r>
            <a:r>
              <a:rPr lang="en-US" dirty="0">
                <a:solidFill>
                  <a:srgbClr val="FFC000"/>
                </a:solidFill>
                <a:latin typeface="ArialMT"/>
              </a:rPr>
              <a:t> </a:t>
            </a:r>
            <a:r>
              <a:rPr lang="en-US" dirty="0" err="1">
                <a:solidFill>
                  <a:srgbClr val="FFC000"/>
                </a:solidFill>
                <a:latin typeface="ArialMT"/>
              </a:rPr>
              <a:t>cụ</a:t>
            </a:r>
            <a:r>
              <a:rPr lang="en-US" dirty="0">
                <a:solidFill>
                  <a:srgbClr val="FFC000"/>
                </a:solidFill>
                <a:latin typeface="ArialMT"/>
              </a:rPr>
              <a:t> </a:t>
            </a:r>
            <a:r>
              <a:rPr lang="en-US" b="1" i="1" dirty="0" err="1">
                <a:solidFill>
                  <a:srgbClr val="FFC000"/>
                </a:solidFill>
                <a:latin typeface="Arial-BoldItalicMT"/>
              </a:rPr>
              <a:t>mknod</a:t>
            </a:r>
            <a:r>
              <a:rPr lang="en-US" dirty="0">
                <a:solidFill>
                  <a:srgbClr val="FFC000"/>
                </a:solidFill>
              </a:rPr>
              <a:t> </a:t>
            </a:r>
          </a:p>
        </p:txBody>
      </p:sp>
      <p:pic>
        <p:nvPicPr>
          <p:cNvPr id="4" name="Picture 3">
            <a:extLst>
              <a:ext uri="{FF2B5EF4-FFF2-40B4-BE49-F238E27FC236}">
                <a16:creationId xmlns:a16="http://schemas.microsoft.com/office/drawing/2014/main" id="{3388444B-DB32-4CD9-A21E-53B5CD1D5DFA}"/>
              </a:ext>
            </a:extLst>
          </p:cNvPr>
          <p:cNvPicPr>
            <a:picLocks noChangeAspect="1"/>
          </p:cNvPicPr>
          <p:nvPr/>
        </p:nvPicPr>
        <p:blipFill>
          <a:blip r:embed="rId2"/>
          <a:stretch>
            <a:fillRect/>
          </a:stretch>
        </p:blipFill>
        <p:spPr>
          <a:xfrm>
            <a:off x="813916" y="1624131"/>
            <a:ext cx="7998488" cy="1581293"/>
          </a:xfrm>
          <a:prstGeom prst="rect">
            <a:avLst/>
          </a:prstGeom>
        </p:spPr>
      </p:pic>
      <p:sp>
        <p:nvSpPr>
          <p:cNvPr id="8" name="Rectangle 7">
            <a:extLst>
              <a:ext uri="{FF2B5EF4-FFF2-40B4-BE49-F238E27FC236}">
                <a16:creationId xmlns:a16="http://schemas.microsoft.com/office/drawing/2014/main" id="{A8174140-CFCE-4B30-A285-D6DD88F177F2}"/>
              </a:ext>
            </a:extLst>
          </p:cNvPr>
          <p:cNvSpPr/>
          <p:nvPr/>
        </p:nvSpPr>
        <p:spPr>
          <a:xfrm>
            <a:off x="741088" y="3250257"/>
            <a:ext cx="4572000" cy="369332"/>
          </a:xfrm>
          <a:prstGeom prst="rect">
            <a:avLst/>
          </a:prstGeom>
        </p:spPr>
        <p:txBody>
          <a:bodyPr>
            <a:spAutoFit/>
          </a:bodyPr>
          <a:lstStyle/>
          <a:p>
            <a:pPr marL="285750" indent="-285750">
              <a:buFont typeface="Wingdings" panose="05000000000000000000" pitchFamily="2" charset="2"/>
              <a:buChar char="Ø"/>
            </a:pPr>
            <a:r>
              <a:rPr lang="en-US" dirty="0" err="1">
                <a:solidFill>
                  <a:srgbClr val="FFC000"/>
                </a:solidFill>
                <a:latin typeface="ArialMT"/>
              </a:rPr>
              <a:t>Ví</a:t>
            </a:r>
            <a:r>
              <a:rPr lang="en-US" dirty="0">
                <a:solidFill>
                  <a:srgbClr val="FFC000"/>
                </a:solidFill>
                <a:latin typeface="ArialMT"/>
              </a:rPr>
              <a:t> </a:t>
            </a:r>
            <a:r>
              <a:rPr lang="en-US" dirty="0" err="1">
                <a:solidFill>
                  <a:srgbClr val="FFC000"/>
                </a:solidFill>
                <a:latin typeface="ArialMT"/>
              </a:rPr>
              <a:t>dụ</a:t>
            </a:r>
            <a:endParaRPr lang="en-US" dirty="0">
              <a:solidFill>
                <a:srgbClr val="FFC000"/>
              </a:solidFill>
            </a:endParaRPr>
          </a:p>
        </p:txBody>
      </p:sp>
      <p:pic>
        <p:nvPicPr>
          <p:cNvPr id="9" name="Picture 8">
            <a:extLst>
              <a:ext uri="{FF2B5EF4-FFF2-40B4-BE49-F238E27FC236}">
                <a16:creationId xmlns:a16="http://schemas.microsoft.com/office/drawing/2014/main" id="{64E2BC30-3064-483B-9899-D076E546E584}"/>
              </a:ext>
            </a:extLst>
          </p:cNvPr>
          <p:cNvPicPr>
            <a:picLocks noChangeAspect="1"/>
          </p:cNvPicPr>
          <p:nvPr/>
        </p:nvPicPr>
        <p:blipFill>
          <a:blip r:embed="rId3"/>
          <a:stretch>
            <a:fillRect/>
          </a:stretch>
        </p:blipFill>
        <p:spPr>
          <a:xfrm>
            <a:off x="921283" y="3664422"/>
            <a:ext cx="4628571" cy="304762"/>
          </a:xfrm>
          <a:prstGeom prst="rect">
            <a:avLst/>
          </a:prstGeom>
        </p:spPr>
      </p:pic>
      <p:sp>
        <p:nvSpPr>
          <p:cNvPr id="12" name="Rectangle 11">
            <a:extLst>
              <a:ext uri="{FF2B5EF4-FFF2-40B4-BE49-F238E27FC236}">
                <a16:creationId xmlns:a16="http://schemas.microsoft.com/office/drawing/2014/main" id="{A81C5C80-2587-4954-BDFB-91E959847F02}"/>
              </a:ext>
            </a:extLst>
          </p:cNvPr>
          <p:cNvSpPr/>
          <p:nvPr/>
        </p:nvSpPr>
        <p:spPr>
          <a:xfrm>
            <a:off x="813916" y="4078587"/>
            <a:ext cx="7998488" cy="89094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Font typeface="Wingdings" panose="05000000000000000000" pitchFamily="2" charset="2"/>
              <a:buChar char="Ø"/>
            </a:pPr>
            <a:endParaRPr lang="en-US" sz="2000" dirty="0">
              <a:solidFill>
                <a:srgbClr val="FF0000"/>
              </a:solidFill>
              <a:latin typeface="ArialMT"/>
            </a:endParaRPr>
          </a:p>
          <a:p>
            <a:pPr marL="342900" indent="-342900">
              <a:buFont typeface="Wingdings" panose="05000000000000000000" pitchFamily="2" charset="2"/>
              <a:buChar char="Ø"/>
            </a:pPr>
            <a:r>
              <a:rPr lang="vi-VN" sz="2000" dirty="0">
                <a:solidFill>
                  <a:srgbClr val="FF0000"/>
                </a:solidFill>
                <a:latin typeface="ArialMT"/>
              </a:rPr>
              <a:t>Chú ý:</a:t>
            </a:r>
            <a:endParaRPr lang="en-US" sz="2000" dirty="0">
              <a:solidFill>
                <a:srgbClr val="FF0000"/>
              </a:solidFill>
              <a:latin typeface="ArialMT"/>
            </a:endParaRPr>
          </a:p>
          <a:p>
            <a:pPr marL="800100" lvl="1" indent="-342900">
              <a:buFont typeface="Arial" panose="020B0604020202020204" pitchFamily="34" charset="0"/>
              <a:buChar char="•"/>
            </a:pPr>
            <a:r>
              <a:rPr lang="vi-VN" dirty="0">
                <a:solidFill>
                  <a:srgbClr val="FF0000"/>
                </a:solidFill>
                <a:latin typeface="ArialMT"/>
              </a:rPr>
              <a:t>Tên file thiết bị sẽ được các tiến trình ứng dụng sử dụng để truy</a:t>
            </a:r>
            <a:r>
              <a:rPr lang="en-US" dirty="0">
                <a:solidFill>
                  <a:srgbClr val="FF0000"/>
                </a:solidFill>
                <a:latin typeface="ArialMT"/>
              </a:rPr>
              <a:t> </a:t>
            </a:r>
            <a:r>
              <a:rPr lang="vi-VN" dirty="0">
                <a:solidFill>
                  <a:srgbClr val="FF0000"/>
                </a:solidFill>
                <a:latin typeface="ArialMT"/>
              </a:rPr>
              <a:t>xuất</a:t>
            </a:r>
            <a:r>
              <a:rPr lang="vi-VN" dirty="0">
                <a:solidFill>
                  <a:srgbClr val="FF0000"/>
                </a:solidFill>
              </a:rPr>
              <a:t> </a:t>
            </a:r>
            <a:br>
              <a:rPr lang="vi-VN"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420293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2031325"/>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Dựa vào tiến trình </a:t>
            </a:r>
            <a:r>
              <a:rPr lang="vi-VN" b="1" dirty="0">
                <a:solidFill>
                  <a:srgbClr val="FFC000"/>
                </a:solidFill>
              </a:rPr>
              <a:t>udevd </a:t>
            </a:r>
            <a:r>
              <a:rPr lang="vi-VN" dirty="0">
                <a:solidFill>
                  <a:srgbClr val="FFC000"/>
                </a:solidFill>
              </a:rPr>
              <a:t>để tạo/hủy các device file trong</a:t>
            </a:r>
            <a:r>
              <a:rPr lang="en-US" dirty="0">
                <a:solidFill>
                  <a:srgbClr val="FFC000"/>
                </a:solidFill>
              </a:rPr>
              <a:t> </a:t>
            </a:r>
            <a:r>
              <a:rPr lang="vi-VN" dirty="0">
                <a:solidFill>
                  <a:srgbClr val="FFC000"/>
                </a:solidFill>
              </a:rPr>
              <a:t>thư mục </a:t>
            </a:r>
            <a:r>
              <a:rPr lang="vi-VN" i="1" dirty="0">
                <a:solidFill>
                  <a:srgbClr val="FFC000"/>
                </a:solidFill>
              </a:rPr>
              <a:t>/dev</a:t>
            </a:r>
            <a:endParaRPr lang="en-US" i="1" dirty="0">
              <a:solidFill>
                <a:srgbClr val="FFC000"/>
              </a:solidFill>
            </a:endParaRPr>
          </a:p>
          <a:p>
            <a:pPr marL="285750" indent="-285750">
              <a:buFont typeface="Wingdings" panose="05000000000000000000" pitchFamily="2" charset="2"/>
              <a:buChar char="Ø"/>
            </a:pPr>
            <a:r>
              <a:rPr lang="vi-VN" dirty="0">
                <a:solidFill>
                  <a:srgbClr val="FFC000"/>
                </a:solidFill>
              </a:rPr>
              <a:t>Khi viết char driver, sẽ sử dụng một số hàm của Linux</a:t>
            </a:r>
            <a:r>
              <a:rPr lang="en-US" dirty="0">
                <a:solidFill>
                  <a:srgbClr val="FFC000"/>
                </a:solidFill>
              </a:rPr>
              <a:t> </a:t>
            </a:r>
            <a:r>
              <a:rPr lang="vi-VN" dirty="0">
                <a:solidFill>
                  <a:srgbClr val="FFC000"/>
                </a:solidFill>
              </a:rPr>
              <a:t>kernel để gửi sự kiện lên cho </a:t>
            </a:r>
            <a:r>
              <a:rPr lang="vi-VN" b="1" dirty="0">
                <a:solidFill>
                  <a:srgbClr val="FFC000"/>
                </a:solidFill>
              </a:rPr>
              <a:t>udevd</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Các sự kiện được gọi là </a:t>
            </a:r>
            <a:r>
              <a:rPr lang="vi-VN" b="1" dirty="0">
                <a:solidFill>
                  <a:srgbClr val="FFC000"/>
                </a:solidFill>
              </a:rPr>
              <a:t>uevent </a:t>
            </a:r>
            <a:r>
              <a:rPr lang="vi-VN" dirty="0">
                <a:solidFill>
                  <a:srgbClr val="FFC000"/>
                </a:solidFill>
              </a:rPr>
              <a:t>(user event)</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khi nhận được </a:t>
            </a:r>
            <a:r>
              <a:rPr lang="vi-VN" b="1" dirty="0">
                <a:solidFill>
                  <a:srgbClr val="FFC000"/>
                </a:solidFill>
              </a:rPr>
              <a:t>uevent</a:t>
            </a:r>
            <a:r>
              <a:rPr lang="vi-VN" dirty="0">
                <a:solidFill>
                  <a:srgbClr val="FFC000"/>
                </a:solidFill>
              </a:rPr>
              <a:t>, </a:t>
            </a:r>
            <a:r>
              <a:rPr lang="vi-VN" b="1" dirty="0">
                <a:solidFill>
                  <a:srgbClr val="FFC000"/>
                </a:solidFill>
              </a:rPr>
              <a:t>udevd </a:t>
            </a:r>
            <a:r>
              <a:rPr lang="vi-VN" dirty="0">
                <a:solidFill>
                  <a:srgbClr val="FFC000"/>
                </a:solidFill>
              </a:rPr>
              <a:t>sẽ tạo ra một device file trong</a:t>
            </a:r>
            <a:br>
              <a:rPr lang="vi-VN" dirty="0">
                <a:solidFill>
                  <a:srgbClr val="FFC000"/>
                </a:solidFill>
              </a:rPr>
            </a:br>
            <a:r>
              <a:rPr lang="vi-VN" dirty="0">
                <a:solidFill>
                  <a:srgbClr val="FFC000"/>
                </a:solidFill>
              </a:rPr>
              <a:t>thư mục </a:t>
            </a:r>
            <a:r>
              <a:rPr lang="vi-VN" i="1" dirty="0">
                <a:solidFill>
                  <a:srgbClr val="FFC000"/>
                </a:solidFill>
              </a:rPr>
              <a:t>/dev</a:t>
            </a:r>
            <a:r>
              <a:rPr lang="vi-VN" dirty="0">
                <a:solidFill>
                  <a:srgbClr val="FFC000"/>
                </a:solidFill>
              </a:rPr>
              <a:t>. </a:t>
            </a:r>
            <a:br>
              <a:rPr lang="vi-VN" dirty="0">
                <a:solidFill>
                  <a:srgbClr val="FFC000"/>
                </a:solidFill>
              </a:rPr>
            </a:br>
            <a:endParaRPr lang="en-US" dirty="0">
              <a:solidFill>
                <a:srgbClr val="FFC000"/>
              </a:solidFill>
            </a:endParaRPr>
          </a:p>
        </p:txBody>
      </p:sp>
      <p:sp>
        <p:nvSpPr>
          <p:cNvPr id="12" name="Rectangle 11">
            <a:extLst>
              <a:ext uri="{FF2B5EF4-FFF2-40B4-BE49-F238E27FC236}">
                <a16:creationId xmlns:a16="http://schemas.microsoft.com/office/drawing/2014/main" id="{A81C5C80-2587-4954-BDFB-91E959847F02}"/>
              </a:ext>
            </a:extLst>
          </p:cNvPr>
          <p:cNvSpPr/>
          <p:nvPr/>
        </p:nvSpPr>
        <p:spPr>
          <a:xfrm>
            <a:off x="703385" y="3104941"/>
            <a:ext cx="8109019" cy="186458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Font typeface="Wingdings" panose="05000000000000000000" pitchFamily="2" charset="2"/>
              <a:buChar char="Ø"/>
            </a:pPr>
            <a:r>
              <a:rPr lang="vi-VN" dirty="0">
                <a:solidFill>
                  <a:srgbClr val="FF0000"/>
                </a:solidFill>
              </a:rPr>
              <a:t>Để triển khai phương pháp này, ta thực hiện 3 bước sau:</a:t>
            </a:r>
            <a:endParaRPr lang="en-US" dirty="0">
              <a:solidFill>
                <a:srgbClr val="FF0000"/>
              </a:solidFill>
            </a:endParaRPr>
          </a:p>
          <a:p>
            <a:pPr marL="742950" lvl="1" indent="-285750">
              <a:buFont typeface="Arial" panose="020B0604020202020204" pitchFamily="34" charset="0"/>
              <a:buChar char="•"/>
            </a:pPr>
            <a:r>
              <a:rPr lang="vi-VN" dirty="0">
                <a:solidFill>
                  <a:srgbClr val="FF0000"/>
                </a:solidFill>
              </a:rPr>
              <a:t>Tham chiếu tới thư viện </a:t>
            </a:r>
            <a:r>
              <a:rPr lang="vi-VN" i="1" dirty="0">
                <a:solidFill>
                  <a:srgbClr val="FF0000"/>
                </a:solidFill>
              </a:rPr>
              <a:t>&lt;linux/device.h&gt;</a:t>
            </a:r>
            <a:endParaRPr lang="en-US" i="1" dirty="0">
              <a:solidFill>
                <a:srgbClr val="FF0000"/>
              </a:solidFill>
            </a:endParaRPr>
          </a:p>
          <a:p>
            <a:pPr marL="742950" lvl="1" indent="-285750">
              <a:buFont typeface="Arial" panose="020B0604020202020204" pitchFamily="34" charset="0"/>
              <a:buChar char="•"/>
            </a:pPr>
            <a:r>
              <a:rPr lang="vi-VN" dirty="0">
                <a:solidFill>
                  <a:srgbClr val="FF0000"/>
                </a:solidFill>
              </a:rPr>
              <a:t>Tạo một lớp các thiết bị</a:t>
            </a:r>
            <a:endParaRPr lang="en-US" dirty="0">
              <a:solidFill>
                <a:srgbClr val="FF0000"/>
              </a:solidFill>
            </a:endParaRPr>
          </a:p>
          <a:p>
            <a:pPr marL="742950" lvl="1" indent="-285750">
              <a:buFont typeface="Arial" panose="020B0604020202020204" pitchFamily="34" charset="0"/>
              <a:buChar char="•"/>
            </a:pPr>
            <a:r>
              <a:rPr lang="vi-VN" dirty="0">
                <a:solidFill>
                  <a:srgbClr val="FF0000"/>
                </a:solidFill>
              </a:rPr>
              <a:t>Tạo thiết bị trong lớp</a:t>
            </a:r>
            <a:r>
              <a:rPr lang="vi-VN" sz="2000"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31508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98287" y="1851670"/>
            <a:ext cx="3513408" cy="1363951"/>
          </a:xfrm>
        </p:spPr>
        <p:txBody>
          <a:bodyPr lIns="91440" tIns="45720" rIns="91440" bIns="45720" anchor="ctr"/>
          <a:lstStyle/>
          <a:p>
            <a:r>
              <a:rPr lang="en-US" altLang="ko-KR">
                <a:solidFill>
                  <a:srgbClr val="FFC000"/>
                </a:solidFill>
                <a:ea typeface="Arial Unicode MS"/>
                <a:cs typeface="+mj-lt"/>
              </a:rPr>
              <a:t>TỔNG QUAN </a:t>
            </a:r>
            <a:endParaRPr lang="en-US" altLang="ko-KR">
              <a:solidFill>
                <a:srgbClr val="FFC000"/>
              </a:solidFill>
              <a:ea typeface="Arial Unicode MS"/>
            </a:endParaRPr>
          </a:p>
          <a:p>
            <a:r>
              <a:rPr lang="en-US" altLang="ko-KR">
                <a:solidFill>
                  <a:srgbClr val="FFC000"/>
                </a:solidFill>
                <a:ea typeface="Arial Unicode MS"/>
                <a:cs typeface="+mj-lt"/>
              </a:rPr>
              <a:t>&amp;</a:t>
            </a:r>
            <a:endParaRPr lang="en-US" altLang="ko-KR">
              <a:solidFill>
                <a:srgbClr val="FFC000"/>
              </a:solidFill>
              <a:ea typeface="Arial Unicode MS"/>
            </a:endParaRPr>
          </a:p>
          <a:p>
            <a:r>
              <a:rPr lang="en-US" altLang="ko-KR">
                <a:cs typeface="Arial"/>
              </a:rPr>
              <a:t>THUẬT TOÁN</a:t>
            </a:r>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Để</a:t>
            </a:r>
            <a:r>
              <a:rPr lang="en-US" dirty="0">
                <a:solidFill>
                  <a:srgbClr val="FFC000"/>
                </a:solidFill>
              </a:rPr>
              <a:t> </a:t>
            </a:r>
            <a:r>
              <a:rPr lang="en-US" dirty="0" err="1">
                <a:solidFill>
                  <a:srgbClr val="FFC000"/>
                </a:solidFill>
              </a:rPr>
              <a:t>tạo</a:t>
            </a:r>
            <a:r>
              <a:rPr lang="en-US" dirty="0">
                <a:solidFill>
                  <a:srgbClr val="FFC000"/>
                </a:solidFill>
              </a:rPr>
              <a:t> </a:t>
            </a:r>
            <a:r>
              <a:rPr lang="en-US" dirty="0" err="1">
                <a:solidFill>
                  <a:srgbClr val="FFC000"/>
                </a:solidFill>
              </a:rPr>
              <a:t>một</a:t>
            </a:r>
            <a:r>
              <a:rPr lang="en-US" dirty="0">
                <a:solidFill>
                  <a:srgbClr val="FFC000"/>
                </a:solidFill>
              </a:rPr>
              <a:t> </a:t>
            </a:r>
            <a:r>
              <a:rPr lang="en-US" dirty="0" err="1">
                <a:solidFill>
                  <a:srgbClr val="FFC000"/>
                </a:solidFill>
              </a:rPr>
              <a:t>lớp</a:t>
            </a:r>
            <a:r>
              <a:rPr lang="en-US" dirty="0">
                <a:solidFill>
                  <a:srgbClr val="FFC000"/>
                </a:solidFill>
              </a:rPr>
              <a:t> </a:t>
            </a:r>
            <a:r>
              <a:rPr lang="en-US" dirty="0" err="1">
                <a:solidFill>
                  <a:srgbClr val="FFC000"/>
                </a:solidFill>
              </a:rPr>
              <a:t>các</a:t>
            </a:r>
            <a:r>
              <a:rPr lang="en-US" dirty="0">
                <a:solidFill>
                  <a:srgbClr val="FFC000"/>
                </a:solidFill>
              </a:rPr>
              <a:t>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sử</a:t>
            </a:r>
            <a:r>
              <a:rPr lang="en-US" dirty="0">
                <a:solidFill>
                  <a:srgbClr val="FFC000"/>
                </a:solidFill>
              </a:rPr>
              <a:t> </a:t>
            </a:r>
            <a:r>
              <a:rPr lang="en-US" dirty="0" err="1">
                <a:solidFill>
                  <a:srgbClr val="FFC000"/>
                </a:solidFill>
              </a:rPr>
              <a:t>dụng</a:t>
            </a:r>
            <a:r>
              <a:rPr lang="en-US" dirty="0">
                <a:solidFill>
                  <a:srgbClr val="FFC000"/>
                </a:solidFill>
              </a:rPr>
              <a:t> </a:t>
            </a:r>
            <a:r>
              <a:rPr lang="en-US" dirty="0" err="1">
                <a:solidFill>
                  <a:srgbClr val="FFC000"/>
                </a:solidFill>
              </a:rPr>
              <a:t>hàm</a:t>
            </a:r>
            <a:r>
              <a:rPr lang="en-US" dirty="0">
                <a:solidFill>
                  <a:srgbClr val="FFC000"/>
                </a:solidFill>
              </a:rPr>
              <a:t> </a:t>
            </a:r>
            <a:r>
              <a:rPr lang="en-US" b="1" dirty="0" err="1">
                <a:solidFill>
                  <a:srgbClr val="FFC000"/>
                </a:solidFill>
              </a:rPr>
              <a:t>class_create</a:t>
            </a:r>
            <a:r>
              <a:rPr lang="en-US" b="1" dirty="0">
                <a:solidFill>
                  <a:srgbClr val="FFC000"/>
                </a:solidFill>
              </a:rPr>
              <a:t> </a:t>
            </a:r>
            <a:r>
              <a:rPr lang="en-US" dirty="0" err="1">
                <a:solidFill>
                  <a:srgbClr val="FFC000"/>
                </a:solidFill>
              </a:rPr>
              <a:t>của</a:t>
            </a:r>
            <a:r>
              <a:rPr lang="en-US" dirty="0">
                <a:solidFill>
                  <a:srgbClr val="FFC000"/>
                </a:solidFill>
              </a:rPr>
              <a:t> Linux kernel </a:t>
            </a:r>
          </a:p>
        </p:txBody>
      </p:sp>
      <p:pic>
        <p:nvPicPr>
          <p:cNvPr id="3" name="Picture 2">
            <a:extLst>
              <a:ext uri="{FF2B5EF4-FFF2-40B4-BE49-F238E27FC236}">
                <a16:creationId xmlns:a16="http://schemas.microsoft.com/office/drawing/2014/main" id="{0D0AAD60-3AA0-4001-9027-CF1909FE56F7}"/>
              </a:ext>
            </a:extLst>
          </p:cNvPr>
          <p:cNvPicPr>
            <a:picLocks noChangeAspect="1"/>
          </p:cNvPicPr>
          <p:nvPr/>
        </p:nvPicPr>
        <p:blipFill>
          <a:blip r:embed="rId2"/>
          <a:stretch>
            <a:fillRect/>
          </a:stretch>
        </p:blipFill>
        <p:spPr>
          <a:xfrm>
            <a:off x="448190" y="1685310"/>
            <a:ext cx="8247619" cy="3296838"/>
          </a:xfrm>
          <a:prstGeom prst="rect">
            <a:avLst/>
          </a:prstGeom>
        </p:spPr>
      </p:pic>
    </p:spTree>
    <p:extLst>
      <p:ext uri="{BB962C8B-B14F-4D97-AF65-F5344CB8AC3E}">
        <p14:creationId xmlns:p14="http://schemas.microsoft.com/office/powerpoint/2010/main" val="1640145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Để</a:t>
            </a:r>
            <a:r>
              <a:rPr lang="en-US" dirty="0">
                <a:solidFill>
                  <a:srgbClr val="FFC000"/>
                </a:solidFill>
              </a:rPr>
              <a:t> </a:t>
            </a:r>
            <a:r>
              <a:rPr lang="en-US" dirty="0" err="1">
                <a:solidFill>
                  <a:srgbClr val="FFC000"/>
                </a:solidFill>
              </a:rPr>
              <a:t>tạo</a:t>
            </a:r>
            <a:r>
              <a:rPr lang="en-US" dirty="0">
                <a:solidFill>
                  <a:srgbClr val="FFC000"/>
                </a:solidFill>
              </a:rPr>
              <a:t>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trong</a:t>
            </a:r>
            <a:r>
              <a:rPr lang="en-US" dirty="0">
                <a:solidFill>
                  <a:srgbClr val="FFC000"/>
                </a:solidFill>
              </a:rPr>
              <a:t> </a:t>
            </a:r>
            <a:r>
              <a:rPr lang="en-US" dirty="0" err="1">
                <a:solidFill>
                  <a:srgbClr val="FFC000"/>
                </a:solidFill>
              </a:rPr>
              <a:t>lớp</a:t>
            </a:r>
            <a:r>
              <a:rPr lang="en-US" dirty="0">
                <a:solidFill>
                  <a:srgbClr val="FFC000"/>
                </a:solidFill>
              </a:rPr>
              <a:t> </a:t>
            </a:r>
            <a:r>
              <a:rPr lang="en-US" dirty="0" err="1">
                <a:solidFill>
                  <a:srgbClr val="FFC000"/>
                </a:solidFill>
              </a:rPr>
              <a:t>trên</a:t>
            </a:r>
            <a:r>
              <a:rPr lang="en-US" dirty="0">
                <a:solidFill>
                  <a:srgbClr val="FFC000"/>
                </a:solidFill>
              </a:rPr>
              <a:t>, </a:t>
            </a:r>
            <a:r>
              <a:rPr lang="en-US" dirty="0" err="1">
                <a:solidFill>
                  <a:srgbClr val="FFC000"/>
                </a:solidFill>
              </a:rPr>
              <a:t>sử</a:t>
            </a:r>
            <a:r>
              <a:rPr lang="en-US" dirty="0">
                <a:solidFill>
                  <a:srgbClr val="FFC000"/>
                </a:solidFill>
              </a:rPr>
              <a:t> </a:t>
            </a:r>
            <a:r>
              <a:rPr lang="en-US" dirty="0" err="1">
                <a:solidFill>
                  <a:srgbClr val="FFC000"/>
                </a:solidFill>
              </a:rPr>
              <a:t>dụng</a:t>
            </a:r>
            <a:r>
              <a:rPr lang="en-US" dirty="0">
                <a:solidFill>
                  <a:srgbClr val="FFC000"/>
                </a:solidFill>
              </a:rPr>
              <a:t> </a:t>
            </a:r>
            <a:r>
              <a:rPr lang="en-US" dirty="0" err="1">
                <a:solidFill>
                  <a:srgbClr val="FFC000"/>
                </a:solidFill>
              </a:rPr>
              <a:t>hàm</a:t>
            </a:r>
            <a:r>
              <a:rPr lang="en-US" dirty="0">
                <a:solidFill>
                  <a:srgbClr val="FFC000"/>
                </a:solidFill>
              </a:rPr>
              <a:t> </a:t>
            </a:r>
            <a:r>
              <a:rPr lang="en-US" b="1" dirty="0" err="1">
                <a:solidFill>
                  <a:srgbClr val="FFC000"/>
                </a:solidFill>
              </a:rPr>
              <a:t>device_create</a:t>
            </a:r>
            <a:r>
              <a:rPr lang="en-US" b="1" dirty="0">
                <a:solidFill>
                  <a:srgbClr val="FFC000"/>
                </a:solidFill>
              </a:rPr>
              <a:t> </a:t>
            </a:r>
            <a:r>
              <a:rPr lang="en-US" dirty="0" err="1">
                <a:solidFill>
                  <a:srgbClr val="FFC000"/>
                </a:solidFill>
              </a:rPr>
              <a:t>của</a:t>
            </a:r>
            <a:r>
              <a:rPr lang="en-US" dirty="0">
                <a:solidFill>
                  <a:srgbClr val="FFC000"/>
                </a:solidFill>
              </a:rPr>
              <a:t> Linux kernel </a:t>
            </a:r>
          </a:p>
        </p:txBody>
      </p:sp>
      <p:pic>
        <p:nvPicPr>
          <p:cNvPr id="4" name="Picture 3">
            <a:extLst>
              <a:ext uri="{FF2B5EF4-FFF2-40B4-BE49-F238E27FC236}">
                <a16:creationId xmlns:a16="http://schemas.microsoft.com/office/drawing/2014/main" id="{01078FC0-060C-4BC1-BF8E-69F12010F54A}"/>
              </a:ext>
            </a:extLst>
          </p:cNvPr>
          <p:cNvPicPr>
            <a:picLocks noChangeAspect="1"/>
          </p:cNvPicPr>
          <p:nvPr/>
        </p:nvPicPr>
        <p:blipFill>
          <a:blip r:embed="rId2"/>
          <a:stretch>
            <a:fillRect/>
          </a:stretch>
        </p:blipFill>
        <p:spPr>
          <a:xfrm>
            <a:off x="750679" y="1682286"/>
            <a:ext cx="7761905" cy="3329819"/>
          </a:xfrm>
          <a:prstGeom prst="rect">
            <a:avLst/>
          </a:prstGeom>
        </p:spPr>
      </p:pic>
    </p:spTree>
    <p:extLst>
      <p:ext uri="{BB962C8B-B14F-4D97-AF65-F5344CB8AC3E}">
        <p14:creationId xmlns:p14="http://schemas.microsoft.com/office/powerpoint/2010/main" val="266459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6" y="840634"/>
            <a:ext cx="5196627"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646331"/>
          </a:xfrm>
          <a:prstGeom prst="rect">
            <a:avLst/>
          </a:prstGeom>
        </p:spPr>
        <p:txBody>
          <a:bodyPr wrap="square">
            <a:spAutoFit/>
          </a:bodyPr>
          <a:lstStyle/>
          <a:p>
            <a:pPr marL="285750" indent="-285750">
              <a:buFont typeface="Wingdings" panose="05000000000000000000" pitchFamily="2" charset="2"/>
              <a:buChar char="Ø"/>
            </a:pPr>
            <a:r>
              <a:rPr lang="en-US" dirty="0">
                <a:solidFill>
                  <a:srgbClr val="FFC000"/>
                </a:solidFill>
              </a:rPr>
              <a:t>S</a:t>
            </a:r>
            <a:r>
              <a:rPr lang="vi-VN" dirty="0">
                <a:solidFill>
                  <a:srgbClr val="FFC000"/>
                </a:solidFill>
              </a:rPr>
              <a:t>ửa file </a:t>
            </a:r>
            <a:r>
              <a:rPr lang="vi-VN" i="1" dirty="0">
                <a:solidFill>
                  <a:srgbClr val="FFC000"/>
                </a:solidFill>
              </a:rPr>
              <a:t>vchar_driver.c </a:t>
            </a:r>
            <a:r>
              <a:rPr lang="vi-VN" dirty="0">
                <a:solidFill>
                  <a:srgbClr val="FFC000"/>
                </a:solidFill>
              </a:rPr>
              <a:t>trong phần trước</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Khai báo thư viện </a:t>
            </a:r>
            <a:endParaRPr lang="en-US" dirty="0">
              <a:solidFill>
                <a:srgbClr val="FFC000"/>
              </a:solidFill>
            </a:endParaRPr>
          </a:p>
        </p:txBody>
      </p:sp>
      <p:pic>
        <p:nvPicPr>
          <p:cNvPr id="3" name="Picture 2">
            <a:extLst>
              <a:ext uri="{FF2B5EF4-FFF2-40B4-BE49-F238E27FC236}">
                <a16:creationId xmlns:a16="http://schemas.microsoft.com/office/drawing/2014/main" id="{9FA50CAD-AB6B-4A06-8DED-9DE4C5BEF40B}"/>
              </a:ext>
            </a:extLst>
          </p:cNvPr>
          <p:cNvPicPr>
            <a:picLocks noChangeAspect="1"/>
          </p:cNvPicPr>
          <p:nvPr/>
        </p:nvPicPr>
        <p:blipFill>
          <a:blip r:embed="rId2"/>
          <a:stretch>
            <a:fillRect/>
          </a:stretch>
        </p:blipFill>
        <p:spPr>
          <a:xfrm>
            <a:off x="631415" y="1864100"/>
            <a:ext cx="8070458" cy="876190"/>
          </a:xfrm>
          <a:prstGeom prst="rect">
            <a:avLst/>
          </a:prstGeom>
        </p:spPr>
      </p:pic>
      <p:sp>
        <p:nvSpPr>
          <p:cNvPr id="8" name="Rectangle 7">
            <a:extLst>
              <a:ext uri="{FF2B5EF4-FFF2-40B4-BE49-F238E27FC236}">
                <a16:creationId xmlns:a16="http://schemas.microsoft.com/office/drawing/2014/main" id="{51986C98-2892-40E4-B159-1FC1AE442F5A}"/>
              </a:ext>
            </a:extLst>
          </p:cNvPr>
          <p:cNvSpPr/>
          <p:nvPr/>
        </p:nvSpPr>
        <p:spPr>
          <a:xfrm>
            <a:off x="631415" y="2825538"/>
            <a:ext cx="8180987" cy="646331"/>
          </a:xfrm>
          <a:prstGeom prst="rect">
            <a:avLst/>
          </a:prstGeom>
        </p:spPr>
        <p:txBody>
          <a:bodyPr wrap="square">
            <a:spAutoFit/>
          </a:bodyPr>
          <a:lstStyle/>
          <a:p>
            <a:pPr marL="742950" lvl="1" indent="-285750">
              <a:buFont typeface="Arial" panose="020B0604020202020204" pitchFamily="34" charset="0"/>
              <a:buChar char="•"/>
            </a:pPr>
            <a:r>
              <a:rPr lang="vi-VN" dirty="0">
                <a:solidFill>
                  <a:srgbClr val="FFC000"/>
                </a:solidFill>
                <a:latin typeface="ArialMT"/>
              </a:rPr>
              <a:t>Để lưu kết quả trả về của hàm </a:t>
            </a:r>
            <a:r>
              <a:rPr lang="vi-VN" b="1" dirty="0">
                <a:solidFill>
                  <a:srgbClr val="FFC000"/>
                </a:solidFill>
                <a:latin typeface="Arial-BoldMT"/>
              </a:rPr>
              <a:t>class_create </a:t>
            </a:r>
            <a:r>
              <a:rPr lang="vi-VN" dirty="0">
                <a:solidFill>
                  <a:srgbClr val="FFC000"/>
                </a:solidFill>
                <a:latin typeface="ArialMT"/>
              </a:rPr>
              <a:t>và </a:t>
            </a:r>
            <a:r>
              <a:rPr lang="vi-VN" b="1" dirty="0">
                <a:solidFill>
                  <a:srgbClr val="FFC000"/>
                </a:solidFill>
                <a:latin typeface="Arial-BoldMT"/>
              </a:rPr>
              <a:t>device_create</a:t>
            </a:r>
            <a:r>
              <a:rPr lang="vi-VN" dirty="0">
                <a:solidFill>
                  <a:srgbClr val="FFC000"/>
                </a:solidFill>
                <a:latin typeface="ArialMT"/>
              </a:rPr>
              <a:t>, ta</a:t>
            </a:r>
            <a:r>
              <a:rPr lang="en-US" dirty="0">
                <a:solidFill>
                  <a:srgbClr val="FFC000"/>
                </a:solidFill>
                <a:latin typeface="ArialMT"/>
              </a:rPr>
              <a:t> </a:t>
            </a:r>
          </a:p>
          <a:p>
            <a:pPr lvl="1"/>
            <a:r>
              <a:rPr lang="vi-VN" dirty="0">
                <a:solidFill>
                  <a:srgbClr val="FFC000"/>
                </a:solidFill>
                <a:latin typeface="ArialMT"/>
              </a:rPr>
              <a:t>thêm trường </a:t>
            </a:r>
            <a:r>
              <a:rPr lang="vi-VN" b="1" i="1" dirty="0">
                <a:solidFill>
                  <a:srgbClr val="FFC000"/>
                </a:solidFill>
                <a:latin typeface="Arial-BoldItalicMT"/>
              </a:rPr>
              <a:t>*dev_class </a:t>
            </a:r>
            <a:r>
              <a:rPr lang="vi-VN" dirty="0">
                <a:solidFill>
                  <a:srgbClr val="FFC000"/>
                </a:solidFill>
                <a:latin typeface="ArialMT"/>
              </a:rPr>
              <a:t>và </a:t>
            </a:r>
            <a:r>
              <a:rPr lang="vi-VN" b="1" i="1" dirty="0">
                <a:solidFill>
                  <a:srgbClr val="FFC000"/>
                </a:solidFill>
                <a:latin typeface="Arial-BoldItalicMT"/>
              </a:rPr>
              <a:t>*dev </a:t>
            </a:r>
            <a:r>
              <a:rPr lang="vi-VN" dirty="0">
                <a:solidFill>
                  <a:srgbClr val="FFC000"/>
                </a:solidFill>
                <a:latin typeface="ArialMT"/>
              </a:rPr>
              <a:t>vào trong cấu trúc </a:t>
            </a:r>
            <a:r>
              <a:rPr lang="vi-VN" b="1" i="1" dirty="0">
                <a:solidFill>
                  <a:srgbClr val="FFC000"/>
                </a:solidFill>
                <a:latin typeface="Arial-BoldItalicMT"/>
              </a:rPr>
              <a:t>vchar_drv</a:t>
            </a:r>
            <a:r>
              <a:rPr lang="vi-VN" dirty="0">
                <a:solidFill>
                  <a:srgbClr val="FFC000"/>
                </a:solidFill>
              </a:rPr>
              <a:t> </a:t>
            </a:r>
            <a:endParaRPr lang="en-US" dirty="0">
              <a:solidFill>
                <a:srgbClr val="FFC000"/>
              </a:solidFill>
            </a:endParaRPr>
          </a:p>
        </p:txBody>
      </p:sp>
      <p:pic>
        <p:nvPicPr>
          <p:cNvPr id="9" name="Picture 8">
            <a:extLst>
              <a:ext uri="{FF2B5EF4-FFF2-40B4-BE49-F238E27FC236}">
                <a16:creationId xmlns:a16="http://schemas.microsoft.com/office/drawing/2014/main" id="{2BC9E9B6-FA16-4359-9451-B23A815E1F20}"/>
              </a:ext>
            </a:extLst>
          </p:cNvPr>
          <p:cNvPicPr>
            <a:picLocks noChangeAspect="1"/>
          </p:cNvPicPr>
          <p:nvPr/>
        </p:nvPicPr>
        <p:blipFill>
          <a:blip r:embed="rId3"/>
          <a:stretch>
            <a:fillRect/>
          </a:stretch>
        </p:blipFill>
        <p:spPr>
          <a:xfrm>
            <a:off x="2305579" y="3437948"/>
            <a:ext cx="3447619" cy="1638095"/>
          </a:xfrm>
          <a:prstGeom prst="rect">
            <a:avLst/>
          </a:prstGeom>
        </p:spPr>
      </p:pic>
    </p:spTree>
    <p:extLst>
      <p:ext uri="{BB962C8B-B14F-4D97-AF65-F5344CB8AC3E}">
        <p14:creationId xmlns:p14="http://schemas.microsoft.com/office/powerpoint/2010/main" val="528933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139321"/>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Trong hàm </a:t>
            </a:r>
            <a:r>
              <a:rPr lang="vi-VN" b="1" dirty="0">
                <a:solidFill>
                  <a:srgbClr val="FFC000"/>
                </a:solidFill>
              </a:rPr>
              <a:t>vchar_driver_init</a:t>
            </a:r>
            <a:r>
              <a:rPr lang="vi-VN" dirty="0">
                <a:solidFill>
                  <a:srgbClr val="FFC000"/>
                </a:solidFill>
              </a:rPr>
              <a:t>, ta gọi hàm </a:t>
            </a:r>
            <a:r>
              <a:rPr lang="vi-VN" b="1" dirty="0">
                <a:solidFill>
                  <a:srgbClr val="FFC000"/>
                </a:solidFill>
              </a:rPr>
              <a:t>class_create </a:t>
            </a:r>
            <a:r>
              <a:rPr lang="vi-VN" dirty="0">
                <a:solidFill>
                  <a:srgbClr val="FFC000"/>
                </a:solidFill>
              </a:rPr>
              <a:t>để</a:t>
            </a:r>
            <a:r>
              <a:rPr lang="en-US" dirty="0">
                <a:solidFill>
                  <a:srgbClr val="FFC000"/>
                </a:solidFill>
              </a:rPr>
              <a:t> </a:t>
            </a:r>
            <a:r>
              <a:rPr lang="vi-VN" dirty="0">
                <a:solidFill>
                  <a:srgbClr val="FFC000"/>
                </a:solidFill>
              </a:rPr>
              <a:t>tạo ra một lớp thiết bị có tên là “class_vchar_dev”</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Nếu không thực hiện thành công, cần gọi</a:t>
            </a:r>
            <a:r>
              <a:rPr lang="en-US" dirty="0">
                <a:solidFill>
                  <a:srgbClr val="FFC000"/>
                </a:solidFill>
              </a:rPr>
              <a:t> </a:t>
            </a:r>
            <a:r>
              <a:rPr lang="vi-VN" dirty="0">
                <a:solidFill>
                  <a:srgbClr val="FFC000"/>
                </a:solidFill>
              </a:rPr>
              <a:t>hàm </a:t>
            </a:r>
            <a:endParaRPr lang="en-US" dirty="0">
              <a:solidFill>
                <a:srgbClr val="FFC000"/>
              </a:solidFill>
            </a:endParaRPr>
          </a:p>
          <a:p>
            <a:pPr lvl="1"/>
            <a:r>
              <a:rPr lang="vi-VN" b="1" dirty="0">
                <a:solidFill>
                  <a:srgbClr val="FFC000"/>
                </a:solidFill>
              </a:rPr>
              <a:t>unregister_chrdev_region </a:t>
            </a:r>
            <a:r>
              <a:rPr lang="vi-VN" dirty="0">
                <a:solidFill>
                  <a:srgbClr val="FFC000"/>
                </a:solidFill>
              </a:rPr>
              <a:t>để giải phóng device number đã</a:t>
            </a:r>
            <a:r>
              <a:rPr lang="en-US" dirty="0">
                <a:solidFill>
                  <a:srgbClr val="FFC000"/>
                </a:solidFill>
              </a:rPr>
              <a:t> </a:t>
            </a:r>
            <a:r>
              <a:rPr lang="vi-VN" dirty="0">
                <a:solidFill>
                  <a:srgbClr val="FFC000"/>
                </a:solidFill>
              </a:rPr>
              <a:t>được cấp phát trước đó</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Tiếp tục gọi hàm </a:t>
            </a:r>
            <a:r>
              <a:rPr lang="vi-VN" b="1" dirty="0">
                <a:solidFill>
                  <a:srgbClr val="FFC000"/>
                </a:solidFill>
              </a:rPr>
              <a:t>device_create </a:t>
            </a:r>
            <a:r>
              <a:rPr lang="vi-VN" dirty="0">
                <a:solidFill>
                  <a:srgbClr val="FFC000"/>
                </a:solidFill>
              </a:rPr>
              <a:t>để tạo ra một thiết bị có</a:t>
            </a:r>
            <a:r>
              <a:rPr lang="en-US" dirty="0">
                <a:solidFill>
                  <a:srgbClr val="FFC000"/>
                </a:solidFill>
              </a:rPr>
              <a:t> </a:t>
            </a:r>
            <a:r>
              <a:rPr lang="vi-VN" dirty="0">
                <a:solidFill>
                  <a:srgbClr val="FFC000"/>
                </a:solidFill>
              </a:rPr>
              <a:t>tên là “vchar_dev” trong thư mục </a:t>
            </a:r>
            <a:r>
              <a:rPr lang="vi-VN" i="1" dirty="0">
                <a:solidFill>
                  <a:srgbClr val="FFC000"/>
                </a:solidFill>
              </a:rPr>
              <a:t>/dev</a:t>
            </a:r>
            <a:endParaRPr lang="en-US" i="1" dirty="0">
              <a:solidFill>
                <a:srgbClr val="FFC000"/>
              </a:solidFill>
            </a:endParaRPr>
          </a:p>
          <a:p>
            <a:pPr marL="742950" lvl="1" indent="-285750">
              <a:buFont typeface="Arial" panose="020B0604020202020204" pitchFamily="34" charset="0"/>
              <a:buChar char="•"/>
            </a:pPr>
            <a:r>
              <a:rPr lang="vi-VN" dirty="0">
                <a:solidFill>
                  <a:srgbClr val="FFC000"/>
                </a:solidFill>
              </a:rPr>
              <a:t>Nếu hàm </a:t>
            </a:r>
            <a:r>
              <a:rPr lang="vi-VN" b="1" dirty="0">
                <a:solidFill>
                  <a:srgbClr val="FFC000"/>
                </a:solidFill>
              </a:rPr>
              <a:t>device_create </a:t>
            </a:r>
            <a:r>
              <a:rPr lang="vi-VN" dirty="0">
                <a:solidFill>
                  <a:srgbClr val="FFC000"/>
                </a:solidFill>
              </a:rPr>
              <a:t>không thực hiện thành công, ta cần gọi</a:t>
            </a:r>
            <a:r>
              <a:rPr lang="en-US" dirty="0">
                <a:solidFill>
                  <a:srgbClr val="FFC000"/>
                </a:solidFill>
              </a:rPr>
              <a:t> </a:t>
            </a:r>
            <a:r>
              <a:rPr lang="vi-VN" dirty="0">
                <a:solidFill>
                  <a:srgbClr val="FFC000"/>
                </a:solidFill>
              </a:rPr>
              <a:t>hàm </a:t>
            </a:r>
            <a:endParaRPr lang="en-US" dirty="0">
              <a:solidFill>
                <a:srgbClr val="FFC000"/>
              </a:solidFill>
            </a:endParaRPr>
          </a:p>
          <a:p>
            <a:pPr lvl="1"/>
            <a:r>
              <a:rPr lang="vi-VN" b="1" dirty="0">
                <a:solidFill>
                  <a:srgbClr val="FFC000"/>
                </a:solidFill>
              </a:rPr>
              <a:t>destroy_class </a:t>
            </a:r>
            <a:r>
              <a:rPr lang="vi-VN" dirty="0">
                <a:solidFill>
                  <a:srgbClr val="FFC000"/>
                </a:solidFill>
              </a:rPr>
              <a:t>để giải phóng lớp thiết bị đã được tạo ra trước</a:t>
            </a:r>
            <a:br>
              <a:rPr lang="vi-VN" dirty="0">
                <a:solidFill>
                  <a:srgbClr val="FFC000"/>
                </a:solidFill>
              </a:rPr>
            </a:br>
            <a:r>
              <a:rPr lang="vi-VN" dirty="0">
                <a:solidFill>
                  <a:srgbClr val="FFC000"/>
                </a:solidFill>
              </a:rPr>
              <a:t>đó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4280413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pic>
        <p:nvPicPr>
          <p:cNvPr id="3" name="Picture 2">
            <a:extLst>
              <a:ext uri="{FF2B5EF4-FFF2-40B4-BE49-F238E27FC236}">
                <a16:creationId xmlns:a16="http://schemas.microsoft.com/office/drawing/2014/main" id="{ED506F35-1148-4352-B576-7A59B6FD3D1C}"/>
              </a:ext>
            </a:extLst>
          </p:cNvPr>
          <p:cNvPicPr>
            <a:picLocks noChangeAspect="1"/>
          </p:cNvPicPr>
          <p:nvPr/>
        </p:nvPicPr>
        <p:blipFill>
          <a:blip r:embed="rId2"/>
          <a:stretch>
            <a:fillRect/>
          </a:stretch>
        </p:blipFill>
        <p:spPr>
          <a:xfrm>
            <a:off x="1143428" y="1173758"/>
            <a:ext cx="6857143" cy="3838348"/>
          </a:xfrm>
          <a:prstGeom prst="rect">
            <a:avLst/>
          </a:prstGeom>
        </p:spPr>
      </p:pic>
    </p:spTree>
    <p:extLst>
      <p:ext uri="{BB962C8B-B14F-4D97-AF65-F5344CB8AC3E}">
        <p14:creationId xmlns:p14="http://schemas.microsoft.com/office/powerpoint/2010/main" val="3479845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66CBE4F-2691-4B41-9996-5EEC62EBD4B5}"/>
              </a:ext>
            </a:extLst>
          </p:cNvPr>
          <p:cNvSpPr/>
          <p:nvPr/>
        </p:nvSpPr>
        <p:spPr>
          <a:xfrm>
            <a:off x="827359" y="1417588"/>
            <a:ext cx="7824271"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Cuối cùng, trong hàm </a:t>
            </a:r>
            <a:r>
              <a:rPr lang="vi-VN" b="1" dirty="0">
                <a:solidFill>
                  <a:srgbClr val="FFC000"/>
                </a:solidFill>
                <a:latin typeface="Arial-BoldMT"/>
              </a:rPr>
              <a:t>vchar_driver_exit </a:t>
            </a:r>
            <a:r>
              <a:rPr lang="vi-VN" dirty="0">
                <a:solidFill>
                  <a:srgbClr val="FFC000"/>
                </a:solidFill>
                <a:latin typeface="ArialMT"/>
              </a:rPr>
              <a:t>của driver này, gọi</a:t>
            </a:r>
            <a:r>
              <a:rPr lang="en-US" dirty="0">
                <a:solidFill>
                  <a:srgbClr val="FFC000"/>
                </a:solidFill>
                <a:latin typeface="ArialMT"/>
              </a:rPr>
              <a:t> </a:t>
            </a:r>
            <a:r>
              <a:rPr lang="vi-VN" dirty="0">
                <a:solidFill>
                  <a:srgbClr val="FFC000"/>
                </a:solidFill>
                <a:latin typeface="ArialMT"/>
              </a:rPr>
              <a:t>hàm </a:t>
            </a:r>
            <a:endParaRPr lang="en-US" dirty="0">
              <a:solidFill>
                <a:srgbClr val="FFC000"/>
              </a:solidFill>
              <a:latin typeface="ArialMT"/>
            </a:endParaRPr>
          </a:p>
          <a:p>
            <a:r>
              <a:rPr lang="vi-VN" b="1" dirty="0">
                <a:solidFill>
                  <a:srgbClr val="FFC000"/>
                </a:solidFill>
                <a:latin typeface="Arial-BoldMT"/>
              </a:rPr>
              <a:t>device_destroy </a:t>
            </a:r>
            <a:r>
              <a:rPr lang="vi-VN" dirty="0">
                <a:solidFill>
                  <a:srgbClr val="FFC000"/>
                </a:solidFill>
                <a:latin typeface="ArialMT"/>
              </a:rPr>
              <a:t>và </a:t>
            </a:r>
            <a:r>
              <a:rPr lang="vi-VN" b="1" dirty="0">
                <a:solidFill>
                  <a:srgbClr val="FFC000"/>
                </a:solidFill>
                <a:latin typeface="Arial-BoldMT"/>
              </a:rPr>
              <a:t>class_destroy </a:t>
            </a:r>
            <a:r>
              <a:rPr lang="vi-VN" dirty="0">
                <a:solidFill>
                  <a:srgbClr val="FFC000"/>
                </a:solidFill>
                <a:latin typeface="ArialMT"/>
              </a:rPr>
              <a:t>để giải phóng những gì đã</a:t>
            </a:r>
            <a:r>
              <a:rPr lang="en-US" dirty="0">
                <a:solidFill>
                  <a:srgbClr val="FFC000"/>
                </a:solidFill>
                <a:latin typeface="ArialMT"/>
              </a:rPr>
              <a:t> </a:t>
            </a:r>
            <a:r>
              <a:rPr lang="vi-VN" dirty="0">
                <a:solidFill>
                  <a:srgbClr val="FFC000"/>
                </a:solidFill>
                <a:latin typeface="ArialMT"/>
              </a:rPr>
              <a:t>tạo ra</a:t>
            </a:r>
            <a:endParaRPr lang="en-US" dirty="0">
              <a:solidFill>
                <a:srgbClr val="FFC000"/>
              </a:solidFill>
              <a:latin typeface="ArialMT"/>
            </a:endParaRPr>
          </a:p>
          <a:p>
            <a:pPr marL="285750" indent="-285750">
              <a:buFont typeface="Wingdings" panose="05000000000000000000" pitchFamily="2" charset="2"/>
              <a:buChar char="Ø"/>
            </a:pPr>
            <a:r>
              <a:rPr lang="vi-VN" dirty="0">
                <a:solidFill>
                  <a:srgbClr val="FFC000"/>
                </a:solidFill>
                <a:latin typeface="ArialMT"/>
              </a:rPr>
              <a:t>Chú ý: thứ tự gọi </a:t>
            </a:r>
            <a:r>
              <a:rPr lang="vi-VN" b="1" dirty="0">
                <a:solidFill>
                  <a:srgbClr val="FFC000"/>
                </a:solidFill>
                <a:latin typeface="Arial-BoldMT"/>
              </a:rPr>
              <a:t>device_destroy </a:t>
            </a:r>
            <a:r>
              <a:rPr lang="vi-VN" dirty="0">
                <a:solidFill>
                  <a:srgbClr val="FFC000"/>
                </a:solidFill>
                <a:latin typeface="ArialMT"/>
              </a:rPr>
              <a:t>trước, gọi </a:t>
            </a:r>
            <a:r>
              <a:rPr lang="vi-VN" b="1" dirty="0">
                <a:solidFill>
                  <a:srgbClr val="FFC000"/>
                </a:solidFill>
                <a:latin typeface="Arial-BoldMT"/>
              </a:rPr>
              <a:t>class_destroy </a:t>
            </a:r>
            <a:r>
              <a:rPr lang="vi-VN" dirty="0">
                <a:solidFill>
                  <a:srgbClr val="FFC000"/>
                </a:solidFill>
                <a:latin typeface="ArialMT"/>
              </a:rPr>
              <a:t>sau</a:t>
            </a:r>
            <a:r>
              <a:rPr lang="vi-VN" dirty="0">
                <a:solidFill>
                  <a:srgbClr val="FFC000"/>
                </a:solidFill>
              </a:rPr>
              <a:t> </a:t>
            </a:r>
            <a:br>
              <a:rPr lang="vi-VN" dirty="0">
                <a:solidFill>
                  <a:srgbClr val="FFC000"/>
                </a:solidFill>
              </a:rPr>
            </a:br>
            <a:endParaRPr lang="en-US" dirty="0">
              <a:solidFill>
                <a:srgbClr val="FFC000"/>
              </a:solidFill>
            </a:endParaRPr>
          </a:p>
        </p:txBody>
      </p:sp>
      <p:pic>
        <p:nvPicPr>
          <p:cNvPr id="4" name="Picture 3">
            <a:extLst>
              <a:ext uri="{FF2B5EF4-FFF2-40B4-BE49-F238E27FC236}">
                <a16:creationId xmlns:a16="http://schemas.microsoft.com/office/drawing/2014/main" id="{D3B6E666-7B86-43C3-85D8-39ADE6411292}"/>
              </a:ext>
            </a:extLst>
          </p:cNvPr>
          <p:cNvPicPr>
            <a:picLocks noChangeAspect="1"/>
          </p:cNvPicPr>
          <p:nvPr/>
        </p:nvPicPr>
        <p:blipFill>
          <a:blip r:embed="rId2"/>
          <a:stretch>
            <a:fillRect/>
          </a:stretch>
        </p:blipFill>
        <p:spPr>
          <a:xfrm>
            <a:off x="1214373" y="2345350"/>
            <a:ext cx="6514286" cy="2542857"/>
          </a:xfrm>
          <a:prstGeom prst="rect">
            <a:avLst/>
          </a:prstGeom>
        </p:spPr>
      </p:pic>
    </p:spTree>
    <p:extLst>
      <p:ext uri="{BB962C8B-B14F-4D97-AF65-F5344CB8AC3E}">
        <p14:creationId xmlns:p14="http://schemas.microsoft.com/office/powerpoint/2010/main" val="462816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A80DA531-5552-40AC-BE93-6C159C06AF5A}"/>
              </a:ext>
            </a:extLst>
          </p:cNvPr>
          <p:cNvSpPr/>
          <p:nvPr/>
        </p:nvSpPr>
        <p:spPr>
          <a:xfrm>
            <a:off x="601272" y="1512231"/>
            <a:ext cx="8050359" cy="2954655"/>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Sử dụng lệnh </a:t>
            </a:r>
            <a:r>
              <a:rPr lang="vi-VN" sz="2000" b="1" i="1" dirty="0">
                <a:solidFill>
                  <a:srgbClr val="FFC000"/>
                </a:solidFill>
                <a:latin typeface="Arial-BoldItalicMT"/>
              </a:rPr>
              <a:t>make </a:t>
            </a:r>
            <a:r>
              <a:rPr lang="vi-VN" sz="2000" dirty="0">
                <a:solidFill>
                  <a:srgbClr val="FFC000"/>
                </a:solidFill>
                <a:latin typeface="ArialMT"/>
              </a:rPr>
              <a:t>để biên dịch char driver</a:t>
            </a:r>
            <a:r>
              <a:rPr lang="en-US" sz="2000" dirty="0">
                <a:solidFill>
                  <a:srgbClr val="FFC000"/>
                </a:solidFill>
                <a:latin typeface="ArialMT"/>
              </a:rPr>
              <a:t> </a:t>
            </a:r>
          </a:p>
          <a:p>
            <a:pPr marL="342900" indent="-342900">
              <a:buFont typeface="Wingdings" panose="05000000000000000000" pitchFamily="2" charset="2"/>
              <a:buChar char="Ø"/>
            </a:pPr>
            <a:r>
              <a:rPr lang="en-US" sz="2000" dirty="0">
                <a:solidFill>
                  <a:srgbClr val="FFC000"/>
                </a:solidFill>
                <a:latin typeface="ArialMT"/>
              </a:rPr>
              <a:t>S</a:t>
            </a:r>
            <a:r>
              <a:rPr lang="vi-VN" sz="2000" dirty="0">
                <a:solidFill>
                  <a:srgbClr val="FFC000"/>
                </a:solidFill>
                <a:latin typeface="ArialMT"/>
              </a:rPr>
              <a:t>ử dụng lệnh </a:t>
            </a:r>
            <a:r>
              <a:rPr lang="vi-VN" sz="2000" b="1" i="1" dirty="0">
                <a:solidFill>
                  <a:srgbClr val="FFC000"/>
                </a:solidFill>
                <a:latin typeface="Arial-BoldItalicMT"/>
              </a:rPr>
              <a:t>insmod </a:t>
            </a:r>
            <a:r>
              <a:rPr lang="vi-VN" sz="2000" dirty="0">
                <a:solidFill>
                  <a:srgbClr val="FFC000"/>
                </a:solidFill>
                <a:latin typeface="ArialMT"/>
              </a:rPr>
              <a:t>để load driver vào trong kernel</a:t>
            </a:r>
            <a:endParaRPr lang="en-US" sz="2000" dirty="0">
              <a:solidFill>
                <a:srgbClr val="FFC000"/>
              </a:solidFill>
              <a:latin typeface="ArialMT"/>
            </a:endParaRPr>
          </a:p>
          <a:p>
            <a:pPr marL="342900" indent="-342900">
              <a:buFont typeface="Wingdings" panose="05000000000000000000" pitchFamily="2" charset="2"/>
              <a:buChar char="Ø"/>
            </a:pPr>
            <a:r>
              <a:rPr lang="vi-VN" sz="2000" dirty="0">
                <a:solidFill>
                  <a:srgbClr val="FFC000"/>
                </a:solidFill>
                <a:latin typeface="ArialMT"/>
              </a:rPr>
              <a:t>Trong quá trình khởi tạo char driver</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Hàm </a:t>
            </a:r>
            <a:r>
              <a:rPr lang="vi-VN" b="1" dirty="0">
                <a:solidFill>
                  <a:srgbClr val="FFC000"/>
                </a:solidFill>
                <a:latin typeface="Arial-BoldMT"/>
              </a:rPr>
              <a:t>class_create </a:t>
            </a:r>
            <a:r>
              <a:rPr lang="vi-VN" dirty="0">
                <a:solidFill>
                  <a:srgbClr val="FFC000"/>
                </a:solidFill>
                <a:latin typeface="ArialMT"/>
              </a:rPr>
              <a:t>sẽ tạo thư mục </a:t>
            </a:r>
            <a:r>
              <a:rPr lang="vi-VN" i="1" dirty="0">
                <a:solidFill>
                  <a:srgbClr val="FFC000"/>
                </a:solidFill>
                <a:latin typeface="Arial-ItalicMT"/>
              </a:rPr>
              <a:t>class_vchar_dev </a:t>
            </a:r>
            <a:r>
              <a:rPr lang="vi-VN" dirty="0">
                <a:solidFill>
                  <a:srgbClr val="FFC000"/>
                </a:solidFill>
                <a:latin typeface="ArialMT"/>
              </a:rPr>
              <a:t>trong thư</a:t>
            </a:r>
            <a:r>
              <a:rPr lang="en-US" dirty="0">
                <a:solidFill>
                  <a:srgbClr val="FFC000"/>
                </a:solidFill>
                <a:latin typeface="ArialMT"/>
              </a:rPr>
              <a:t> </a:t>
            </a:r>
            <a:r>
              <a:rPr lang="vi-VN" dirty="0">
                <a:solidFill>
                  <a:srgbClr val="FFC000"/>
                </a:solidFill>
                <a:latin typeface="ArialMT"/>
              </a:rPr>
              <a:t>mục </a:t>
            </a:r>
            <a:endParaRPr lang="en-US" dirty="0">
              <a:solidFill>
                <a:srgbClr val="FFC000"/>
              </a:solidFill>
              <a:latin typeface="ArialMT"/>
            </a:endParaRPr>
          </a:p>
          <a:p>
            <a:pPr lvl="1"/>
            <a:r>
              <a:rPr lang="vi-VN" i="1" dirty="0">
                <a:solidFill>
                  <a:srgbClr val="FFC000"/>
                </a:solidFill>
                <a:latin typeface="Arial-ItalicMT"/>
              </a:rPr>
              <a:t>/sys/class</a:t>
            </a:r>
            <a:r>
              <a:rPr lang="vi-VN" dirty="0">
                <a:solidFill>
                  <a:srgbClr val="FFC000"/>
                </a:solidFill>
                <a:latin typeface="ArialMT"/>
              </a:rPr>
              <a:t>, và hàm </a:t>
            </a:r>
            <a:r>
              <a:rPr lang="vi-VN" b="1" dirty="0">
                <a:solidFill>
                  <a:srgbClr val="FFC000"/>
                </a:solidFill>
                <a:latin typeface="Arial-BoldMT"/>
              </a:rPr>
              <a:t>device_create </a:t>
            </a:r>
            <a:r>
              <a:rPr lang="vi-VN" dirty="0">
                <a:solidFill>
                  <a:srgbClr val="FFC000"/>
                </a:solidFill>
                <a:latin typeface="ArialMT"/>
              </a:rPr>
              <a:t>tạo thư mục </a:t>
            </a:r>
            <a:r>
              <a:rPr lang="vi-VN" i="1" dirty="0">
                <a:solidFill>
                  <a:srgbClr val="FFC000"/>
                </a:solidFill>
                <a:latin typeface="Arial-ItalicMT"/>
              </a:rPr>
              <a:t>vchar_dev </a:t>
            </a:r>
            <a:r>
              <a:rPr lang="vi-VN" dirty="0">
                <a:solidFill>
                  <a:srgbClr val="FFC000"/>
                </a:solidFill>
                <a:latin typeface="ArialMT"/>
              </a:rPr>
              <a:t>bên</a:t>
            </a:r>
            <a:r>
              <a:rPr lang="en-US" dirty="0">
                <a:solidFill>
                  <a:srgbClr val="FFC000"/>
                </a:solidFill>
                <a:latin typeface="ArialMT"/>
              </a:rPr>
              <a:t> </a:t>
            </a:r>
            <a:r>
              <a:rPr lang="vi-VN" dirty="0">
                <a:solidFill>
                  <a:srgbClr val="FFC000"/>
                </a:solidFill>
                <a:latin typeface="ArialMT"/>
              </a:rPr>
              <a:t>trong thư mục </a:t>
            </a:r>
            <a:r>
              <a:rPr lang="vi-VN" i="1" dirty="0">
                <a:solidFill>
                  <a:srgbClr val="FFC000"/>
                </a:solidFill>
                <a:latin typeface="Arial-ItalicMT"/>
              </a:rPr>
              <a:t>/sys/class/class_vchar_dev</a:t>
            </a:r>
            <a:endParaRPr lang="en-US" i="1" dirty="0">
              <a:solidFill>
                <a:srgbClr val="FFC000"/>
              </a:solidFill>
              <a:latin typeface="Arial-ItalicMT"/>
            </a:endParaRPr>
          </a:p>
          <a:p>
            <a:pPr marL="742950" lvl="1" indent="-285750">
              <a:buFont typeface="Arial" panose="020B0604020202020204" pitchFamily="34" charset="0"/>
              <a:buChar char="•"/>
            </a:pPr>
            <a:r>
              <a:rPr lang="vi-VN" dirty="0">
                <a:solidFill>
                  <a:srgbClr val="FFC000"/>
                </a:solidFill>
                <a:latin typeface="ArialMT"/>
              </a:rPr>
              <a:t>Trong thư mục </a:t>
            </a:r>
            <a:r>
              <a:rPr lang="vi-VN" i="1" dirty="0">
                <a:solidFill>
                  <a:srgbClr val="FFC000"/>
                </a:solidFill>
                <a:latin typeface="Arial-ItalicMT"/>
              </a:rPr>
              <a:t>vchar_dev</a:t>
            </a:r>
            <a:r>
              <a:rPr lang="vi-VN" dirty="0">
                <a:solidFill>
                  <a:srgbClr val="FFC000"/>
                </a:solidFill>
                <a:latin typeface="ArialMT"/>
              </a:rPr>
              <a:t>, có một file tên là </a:t>
            </a:r>
            <a:r>
              <a:rPr lang="vi-VN" i="1" dirty="0">
                <a:solidFill>
                  <a:srgbClr val="FFC000"/>
                </a:solidFill>
                <a:latin typeface="Arial-ItalicMT"/>
              </a:rPr>
              <a:t>uevent </a:t>
            </a:r>
            <a:r>
              <a:rPr lang="vi-VN" dirty="0">
                <a:solidFill>
                  <a:srgbClr val="FFC000"/>
                </a:solidFill>
                <a:latin typeface="ArialMT"/>
              </a:rPr>
              <a:t>chứa thông tin</a:t>
            </a:r>
            <a:r>
              <a:rPr lang="en-US" dirty="0">
                <a:solidFill>
                  <a:srgbClr val="FFC000"/>
                </a:solidFill>
                <a:latin typeface="ArialMT"/>
              </a:rPr>
              <a:t> </a:t>
            </a:r>
            <a:r>
              <a:rPr lang="vi-VN" dirty="0">
                <a:solidFill>
                  <a:srgbClr val="FFC000"/>
                </a:solidFill>
                <a:latin typeface="ArialMT"/>
              </a:rPr>
              <a:t>mà char driver gửi cho tiến trình </a:t>
            </a:r>
            <a:r>
              <a:rPr lang="vi-VN" b="1" dirty="0">
                <a:solidFill>
                  <a:srgbClr val="FFC000"/>
                </a:solidFill>
                <a:latin typeface="Arial-BoldMT"/>
              </a:rPr>
              <a:t>udevd</a:t>
            </a:r>
            <a:endParaRPr lang="en-US" b="1" dirty="0">
              <a:solidFill>
                <a:srgbClr val="FFC000"/>
              </a:solidFill>
              <a:latin typeface="Arial-BoldMT"/>
            </a:endParaRPr>
          </a:p>
          <a:p>
            <a:pPr marL="1200150" lvl="2" indent="-285750">
              <a:buFont typeface="Wingdings" panose="05000000000000000000" pitchFamily="2" charset="2"/>
              <a:buChar char="ü"/>
            </a:pPr>
            <a:r>
              <a:rPr lang="vi-VN" sz="1400" dirty="0">
                <a:solidFill>
                  <a:srgbClr val="FFC000"/>
                </a:solidFill>
                <a:latin typeface="ArialMT"/>
              </a:rPr>
              <a:t>Dựa vào các thông tin này, </a:t>
            </a:r>
            <a:r>
              <a:rPr lang="vi-VN" sz="1400" b="1" dirty="0">
                <a:solidFill>
                  <a:srgbClr val="FFC000"/>
                </a:solidFill>
                <a:latin typeface="Arial-BoldMT"/>
              </a:rPr>
              <a:t>udevd </a:t>
            </a:r>
            <a:r>
              <a:rPr lang="vi-VN" sz="1400" dirty="0">
                <a:solidFill>
                  <a:srgbClr val="FFC000"/>
                </a:solidFill>
                <a:latin typeface="ArialMT"/>
              </a:rPr>
              <a:t>sẽ tạo ra device file </a:t>
            </a:r>
            <a:r>
              <a:rPr lang="vi-VN" sz="1400" i="1" dirty="0">
                <a:solidFill>
                  <a:srgbClr val="FFC000"/>
                </a:solidFill>
                <a:latin typeface="Arial-ItalicMT"/>
              </a:rPr>
              <a:t>vchar_dev </a:t>
            </a:r>
            <a:r>
              <a:rPr lang="vi-VN" sz="1400" dirty="0">
                <a:solidFill>
                  <a:srgbClr val="FFC000"/>
                </a:solidFill>
                <a:latin typeface="ArialMT"/>
              </a:rPr>
              <a:t>trong thư</a:t>
            </a:r>
            <a:r>
              <a:rPr lang="en-US" sz="1400" dirty="0">
                <a:solidFill>
                  <a:srgbClr val="FFC000"/>
                </a:solidFill>
                <a:latin typeface="ArialMT"/>
              </a:rPr>
              <a:t> </a:t>
            </a:r>
            <a:r>
              <a:rPr lang="vi-VN" sz="1400" dirty="0">
                <a:solidFill>
                  <a:srgbClr val="FFC000"/>
                </a:solidFill>
                <a:latin typeface="ArialMT"/>
              </a:rPr>
              <a:t>mục </a:t>
            </a:r>
            <a:r>
              <a:rPr lang="vi-VN" sz="1400" i="1" dirty="0">
                <a:solidFill>
                  <a:srgbClr val="FFC000"/>
                </a:solidFill>
                <a:latin typeface="Arial-ItalicMT"/>
              </a:rPr>
              <a:t>/dev</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783183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2.5</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bộ</a:t>
            </a:r>
            <a:r>
              <a:rPr lang="en-US" b="1" dirty="0"/>
              <a:t> </a:t>
            </a:r>
            <a:r>
              <a:rPr lang="en-US" b="1" dirty="0" err="1"/>
              <a:t>nhớ</a:t>
            </a:r>
            <a:r>
              <a:rPr lang="en-US" b="1" dirty="0"/>
              <a:t> </a:t>
            </a:r>
            <a:r>
              <a:rPr lang="en-US" b="1" dirty="0" err="1"/>
              <a:t>và</a:t>
            </a:r>
            <a:r>
              <a:rPr lang="en-US" b="1" dirty="0"/>
              <a:t> </a:t>
            </a:r>
            <a:r>
              <a:rPr lang="en-US" b="1" dirty="0" err="1"/>
              <a:t>khởi</a:t>
            </a:r>
            <a:r>
              <a:rPr lang="en-US" b="1" dirty="0"/>
              <a:t> </a:t>
            </a:r>
            <a:r>
              <a:rPr lang="en-US" b="1" dirty="0" err="1"/>
              <a:t>tạo</a:t>
            </a:r>
            <a:r>
              <a:rPr lang="en-US" b="1" dirty="0"/>
              <a:t> </a:t>
            </a:r>
            <a:r>
              <a:rPr lang="en-US" b="1" dirty="0" err="1"/>
              <a:t>thiết</a:t>
            </a:r>
            <a:r>
              <a:rPr lang="en-US" b="1" dirty="0"/>
              <a:t> </a:t>
            </a:r>
            <a:r>
              <a:rPr lang="en-US" b="1" dirty="0" err="1"/>
              <a:t>bị</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720506" y="951166"/>
            <a:ext cx="7980020" cy="3693319"/>
          </a:xfrm>
          <a:prstGeom prst="rect">
            <a:avLst/>
          </a:prstGeom>
          <a:noFill/>
        </p:spPr>
        <p:txBody>
          <a:bodyPr wrap="square" rtlCol="0">
            <a:spAutoFit/>
          </a:bodyPr>
          <a:lstStyle/>
          <a:p>
            <a:pPr marL="285750" indent="-285750">
              <a:buFont typeface="Wingdings" panose="05000000000000000000" pitchFamily="2" charset="2"/>
              <a:buChar char="Ø"/>
            </a:pPr>
            <a:r>
              <a:rPr lang="vi-VN" dirty="0">
                <a:solidFill>
                  <a:srgbClr val="FFC000"/>
                </a:solidFill>
              </a:rPr>
              <a:t>2 thao tác khác cần phải thực hiện trong quá trình</a:t>
            </a:r>
            <a:r>
              <a:rPr lang="en-US" dirty="0">
                <a:solidFill>
                  <a:srgbClr val="FFC000"/>
                </a:solidFill>
              </a:rPr>
              <a:t> </a:t>
            </a:r>
            <a:r>
              <a:rPr lang="vi-VN" dirty="0">
                <a:solidFill>
                  <a:srgbClr val="FFC000"/>
                </a:solidFill>
              </a:rPr>
              <a:t>khởi tạo char driver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Cấp phát bộ nhớ cho các cấu trúc của char driver.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Khởi tạo thiết bị</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Cấp phát bộ nhớ</a:t>
            </a:r>
            <a:endParaRPr lang="en-US" dirty="0">
              <a:solidFill>
                <a:srgbClr val="FFC000"/>
              </a:solidFill>
            </a:endParaRPr>
          </a:p>
          <a:p>
            <a:pPr marL="742950" lvl="1" indent="-285750">
              <a:buFont typeface="Arial" panose="020B0604020202020204" pitchFamily="34" charset="0"/>
              <a:buChar char="•"/>
            </a:pPr>
            <a:r>
              <a:rPr lang="en-US" dirty="0">
                <a:solidFill>
                  <a:srgbClr val="FFC000"/>
                </a:solidFill>
              </a:rPr>
              <a:t>C</a:t>
            </a:r>
            <a:r>
              <a:rPr lang="vi-VN" dirty="0">
                <a:solidFill>
                  <a:srgbClr val="FFC000"/>
                </a:solidFill>
              </a:rPr>
              <a:t>ấp phát bộ nhớ dưới kernel space, ta thường dung</a:t>
            </a:r>
            <a:r>
              <a:rPr lang="en-US" dirty="0">
                <a:solidFill>
                  <a:srgbClr val="FFC000"/>
                </a:solidFill>
              </a:rPr>
              <a:t> </a:t>
            </a:r>
            <a:r>
              <a:rPr lang="vi-VN" dirty="0">
                <a:solidFill>
                  <a:srgbClr val="FFC000"/>
                </a:solidFill>
              </a:rPr>
              <a:t>hàm </a:t>
            </a:r>
            <a:r>
              <a:rPr lang="vi-VN" b="1" dirty="0">
                <a:solidFill>
                  <a:srgbClr val="FFC000"/>
                </a:solidFill>
              </a:rPr>
              <a:t>kmalloc</a:t>
            </a:r>
            <a:endParaRPr lang="en-US" b="1" dirty="0">
              <a:solidFill>
                <a:srgbClr val="FFC000"/>
              </a:solidFill>
            </a:endParaRPr>
          </a:p>
          <a:p>
            <a:pPr marL="742950" lvl="1" indent="-285750">
              <a:buFont typeface="Arial" panose="020B0604020202020204" pitchFamily="34" charset="0"/>
              <a:buChar char="•"/>
            </a:pPr>
            <a:r>
              <a:rPr lang="en-US" dirty="0">
                <a:solidFill>
                  <a:srgbClr val="FFC000"/>
                </a:solidFill>
              </a:rPr>
              <a:t>M</a:t>
            </a:r>
            <a:r>
              <a:rPr lang="vi-VN" dirty="0">
                <a:solidFill>
                  <a:srgbClr val="FFC000"/>
                </a:solidFill>
              </a:rPr>
              <a:t>uốn cấp phát N byte dưới kernel space, thực hiện:</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#include &lt;linux/slab.h&gt;</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kmalloc(N, GFP_KERNEL);</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Một hàm khác thường dùng hơn là </a:t>
            </a:r>
            <a:r>
              <a:rPr lang="vi-VN" b="1" dirty="0">
                <a:solidFill>
                  <a:srgbClr val="FFC000"/>
                </a:solidFill>
              </a:rPr>
              <a:t>kzalloc</a:t>
            </a:r>
            <a:endParaRPr lang="en-US" b="1" dirty="0">
              <a:solidFill>
                <a:srgbClr val="FFC000"/>
              </a:solidFill>
            </a:endParaRPr>
          </a:p>
          <a:p>
            <a:pPr marL="1200150" lvl="2" indent="-285750">
              <a:buFont typeface="Courier New" panose="02070309020205020404" pitchFamily="49" charset="0"/>
              <a:buChar char="o"/>
            </a:pPr>
            <a:r>
              <a:rPr lang="vi-VN" dirty="0">
                <a:solidFill>
                  <a:srgbClr val="FFC000"/>
                </a:solidFill>
              </a:rPr>
              <a:t>Cấp phát và khởi tạo 0</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Giải phóng bộ nhớ (cấp phát theo kmalloc/kzalloc)</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Gọi hàm </a:t>
            </a:r>
            <a:r>
              <a:rPr lang="vi-VN" b="1" dirty="0">
                <a:solidFill>
                  <a:srgbClr val="FFC000"/>
                </a:solidFill>
              </a:rPr>
              <a:t>kfree </a:t>
            </a:r>
            <a:r>
              <a:rPr lang="vi-VN" dirty="0">
                <a:solidFill>
                  <a:srgbClr val="FFC000"/>
                </a:solidFill>
              </a:rPr>
              <a:t>với tham số truyền vào là địa chỉ của vùng nhớ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929919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522513" y="1295379"/>
            <a:ext cx="5943600" cy="954107"/>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Cấu</a:t>
            </a:r>
            <a:r>
              <a:rPr lang="en-US" sz="2000" dirty="0">
                <a:solidFill>
                  <a:srgbClr val="FFC000"/>
                </a:solidFill>
                <a:latin typeface="Arial-BoldMT"/>
              </a:rPr>
              <a:t> </a:t>
            </a:r>
            <a:r>
              <a:rPr lang="en-US" sz="2000" dirty="0" err="1">
                <a:solidFill>
                  <a:srgbClr val="FFC000"/>
                </a:solidFill>
                <a:latin typeface="Arial-BoldMT"/>
              </a:rPr>
              <a:t>trúc</a:t>
            </a:r>
            <a:r>
              <a:rPr lang="en-US" sz="2000" dirty="0">
                <a:solidFill>
                  <a:srgbClr val="FFC000"/>
                </a:solidFill>
                <a:latin typeface="Arial-BoldMT"/>
              </a:rPr>
              <a:t> </a:t>
            </a:r>
            <a:r>
              <a:rPr lang="en-US" sz="2000" dirty="0" err="1">
                <a:solidFill>
                  <a:srgbClr val="FFC000"/>
                </a:solidFill>
                <a:latin typeface="Arial-BoldMT"/>
              </a:rPr>
              <a:t>cdev</a:t>
            </a:r>
            <a:endParaRPr lang="en-US" sz="2000" dirty="0">
              <a:solidFill>
                <a:srgbClr val="FFC000"/>
              </a:solidFill>
              <a:latin typeface="Arial-BoldMT"/>
            </a:endParaRPr>
          </a:p>
          <a:p>
            <a:pPr marL="742950" lvl="1" indent="-285750">
              <a:buFont typeface="Arial" panose="020B0604020202020204" pitchFamily="34" charset="0"/>
              <a:buChar char="•"/>
            </a:pP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mô</a:t>
            </a:r>
            <a:r>
              <a:rPr lang="en-US" dirty="0">
                <a:solidFill>
                  <a:srgbClr val="FFC000"/>
                </a:solidFill>
                <a:latin typeface="ArialMT"/>
              </a:rPr>
              <a:t> </a:t>
            </a:r>
            <a:r>
              <a:rPr lang="en-US" dirty="0" err="1">
                <a:solidFill>
                  <a:srgbClr val="FFC000"/>
                </a:solidFill>
                <a:latin typeface="ArialMT"/>
              </a:rPr>
              <a:t>tả</a:t>
            </a:r>
            <a:r>
              <a:rPr lang="en-US" dirty="0">
                <a:solidFill>
                  <a:srgbClr val="FFC000"/>
                </a:solidFill>
                <a:latin typeface="ArialMT"/>
              </a:rPr>
              <a:t> </a:t>
            </a:r>
            <a:r>
              <a:rPr lang="en-US" dirty="0" err="1">
                <a:solidFill>
                  <a:srgbClr val="FFC000"/>
                </a:solidFill>
                <a:latin typeface="ArialMT"/>
              </a:rPr>
              <a:t>một</a:t>
            </a:r>
            <a:r>
              <a:rPr lang="en-US" dirty="0">
                <a:solidFill>
                  <a:srgbClr val="FFC000"/>
                </a:solidFill>
                <a:latin typeface="ArialMT"/>
              </a:rPr>
              <a:t> character device</a:t>
            </a:r>
            <a:r>
              <a:rPr lang="en-US" dirty="0">
                <a:solidFill>
                  <a:srgbClr val="FFC000"/>
                </a:solidFill>
              </a:rPr>
              <a:t> </a:t>
            </a:r>
            <a:br>
              <a:rPr lang="en-US"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6B40E7C3-7D04-4854-A83F-79CE88D9E1AC}"/>
              </a:ext>
            </a:extLst>
          </p:cNvPr>
          <p:cNvPicPr>
            <a:picLocks noChangeAspect="1"/>
          </p:cNvPicPr>
          <p:nvPr/>
        </p:nvPicPr>
        <p:blipFill>
          <a:blip r:embed="rId2"/>
          <a:stretch>
            <a:fillRect/>
          </a:stretch>
        </p:blipFill>
        <p:spPr>
          <a:xfrm>
            <a:off x="1386172" y="2304532"/>
            <a:ext cx="5457143" cy="1314286"/>
          </a:xfrm>
          <a:prstGeom prst="rect">
            <a:avLst/>
          </a:prstGeom>
        </p:spPr>
      </p:pic>
      <p:sp>
        <p:nvSpPr>
          <p:cNvPr id="4" name="Rectangle 3">
            <a:extLst>
              <a:ext uri="{FF2B5EF4-FFF2-40B4-BE49-F238E27FC236}">
                <a16:creationId xmlns:a16="http://schemas.microsoft.com/office/drawing/2014/main" id="{1D2B6C5B-A98F-43CD-9D6C-FCED12A6EE7F}"/>
              </a:ext>
            </a:extLst>
          </p:cNvPr>
          <p:cNvSpPr/>
          <p:nvPr/>
        </p:nvSpPr>
        <p:spPr>
          <a:xfrm>
            <a:off x="720506" y="3811777"/>
            <a:ext cx="7169500"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Linux kernel cung cấp các hàm để đọc hoặc ghi</a:t>
            </a:r>
            <a:r>
              <a:rPr lang="en-US" dirty="0">
                <a:solidFill>
                  <a:srgbClr val="FFC000"/>
                </a:solidFill>
                <a:latin typeface="ArialMT"/>
              </a:rPr>
              <a:t> </a:t>
            </a:r>
            <a:r>
              <a:rPr lang="vi-VN" dirty="0">
                <a:solidFill>
                  <a:srgbClr val="FFC000"/>
                </a:solidFill>
                <a:latin typeface="ArialMT"/>
              </a:rPr>
              <a:t>giá trị vào các trường của </a:t>
            </a:r>
            <a:r>
              <a:rPr lang="vi-VN" b="1" dirty="0">
                <a:solidFill>
                  <a:srgbClr val="FFC000"/>
                </a:solidFill>
                <a:latin typeface="Arial-BoldMT"/>
              </a:rPr>
              <a:t>cdev</a:t>
            </a:r>
            <a:endParaRPr lang="en-US" b="1" dirty="0">
              <a:solidFill>
                <a:srgbClr val="FFC000"/>
              </a:solidFill>
              <a:latin typeface="Arial-BoldMT"/>
            </a:endParaRPr>
          </a:p>
          <a:p>
            <a:pPr marL="742950" lvl="1" indent="-285750">
              <a:buFont typeface="Arial" panose="020B0604020202020204" pitchFamily="34" charset="0"/>
              <a:buChar char="•"/>
            </a:pPr>
            <a:r>
              <a:rPr lang="vi-VN" sz="1600" dirty="0">
                <a:solidFill>
                  <a:srgbClr val="FFC000"/>
                </a:solidFill>
                <a:latin typeface="ArialMT"/>
              </a:rPr>
              <a:t>Nên sử dụng các hàm này, thay vì đọc/ghi trực tiếp</a:t>
            </a:r>
            <a:r>
              <a:rPr lang="vi-VN" dirty="0">
                <a:solidFill>
                  <a:srgbClr val="FFC000"/>
                </a:solidFill>
              </a:rPr>
              <a:t> </a:t>
            </a:r>
            <a:br>
              <a:rPr lang="vi-VN" dirty="0">
                <a:solidFill>
                  <a:srgbClr val="FFC000"/>
                </a:solidFill>
              </a:rPr>
            </a:b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spTree>
    <p:extLst>
      <p:ext uri="{BB962C8B-B14F-4D97-AF65-F5344CB8AC3E}">
        <p14:creationId xmlns:p14="http://schemas.microsoft.com/office/powerpoint/2010/main" val="416898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6" y="1229436"/>
            <a:ext cx="5745607" cy="400110"/>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Hàm</a:t>
            </a:r>
            <a:r>
              <a:rPr lang="en-US" sz="2000" dirty="0">
                <a:solidFill>
                  <a:srgbClr val="FFC000"/>
                </a:solidFill>
                <a:latin typeface="Arial-BoldMT"/>
              </a:rPr>
              <a:t> </a:t>
            </a:r>
            <a:r>
              <a:rPr lang="en-US" sz="2000" dirty="0" err="1">
                <a:solidFill>
                  <a:srgbClr val="FFC000"/>
                </a:solidFill>
                <a:latin typeface="Arial-BoldMT"/>
              </a:rPr>
              <a:t>thao</a:t>
            </a:r>
            <a:r>
              <a:rPr lang="en-US" sz="2000" dirty="0">
                <a:solidFill>
                  <a:srgbClr val="FFC000"/>
                </a:solidFill>
                <a:latin typeface="Arial-BoldMT"/>
              </a:rPr>
              <a:t> </a:t>
            </a:r>
            <a:r>
              <a:rPr lang="en-US" sz="2000" dirty="0" err="1">
                <a:solidFill>
                  <a:srgbClr val="FFC000"/>
                </a:solidFill>
                <a:latin typeface="Arial-BoldMT"/>
              </a:rPr>
              <a:t>tác</a:t>
            </a:r>
            <a:r>
              <a:rPr lang="en-US" sz="2000" dirty="0">
                <a:solidFill>
                  <a:srgbClr val="FFC000"/>
                </a:solidFill>
                <a:latin typeface="Arial-BoldMT"/>
              </a:rPr>
              <a:t> </a:t>
            </a:r>
            <a:r>
              <a:rPr lang="en-US" sz="2000" dirty="0" err="1">
                <a:solidFill>
                  <a:srgbClr val="FFC000"/>
                </a:solidFill>
                <a:latin typeface="Arial-BoldMT"/>
              </a:rPr>
              <a:t>với</a:t>
            </a:r>
            <a:r>
              <a:rPr lang="en-US" sz="2000" dirty="0">
                <a:solidFill>
                  <a:srgbClr val="FFC000"/>
                </a:solidFill>
                <a:latin typeface="Arial-BoldMT"/>
              </a:rPr>
              <a:t> </a:t>
            </a:r>
            <a:r>
              <a:rPr lang="en-US" sz="2000" dirty="0" err="1">
                <a:solidFill>
                  <a:srgbClr val="FFC000"/>
                </a:solidFill>
                <a:latin typeface="Arial-BoldMT"/>
              </a:rPr>
              <a:t>cdev</a:t>
            </a:r>
            <a:r>
              <a:rPr lang="en-US" sz="2000" dirty="0">
                <a:solidFill>
                  <a:srgbClr val="FFC000"/>
                </a:solidFill>
                <a:latin typeface="Arial-BoldMT"/>
              </a:rPr>
              <a:t> </a:t>
            </a:r>
            <a:r>
              <a:rPr lang="en-US" sz="2000" dirty="0" err="1">
                <a:solidFill>
                  <a:srgbClr val="FFC000"/>
                </a:solidFill>
                <a:latin typeface="Arial-BoldMT"/>
              </a:rPr>
              <a:t>phổ</a:t>
            </a:r>
            <a:r>
              <a:rPr lang="en-US" sz="2000" dirty="0">
                <a:solidFill>
                  <a:srgbClr val="FFC000"/>
                </a:solidFill>
                <a:latin typeface="Arial-BoldMT"/>
              </a:rPr>
              <a:t> </a:t>
            </a:r>
            <a:r>
              <a:rPr lang="en-US" sz="2000" dirty="0" err="1">
                <a:solidFill>
                  <a:srgbClr val="FFC000"/>
                </a:solidFill>
                <a:latin typeface="Arial-BoldMT"/>
              </a:rPr>
              <a:t>biến</a:t>
            </a: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pic>
        <p:nvPicPr>
          <p:cNvPr id="8" name="Picture 7">
            <a:extLst>
              <a:ext uri="{FF2B5EF4-FFF2-40B4-BE49-F238E27FC236}">
                <a16:creationId xmlns:a16="http://schemas.microsoft.com/office/drawing/2014/main" id="{9435BD5D-2D92-4D3B-86B4-2D50731639DD}"/>
              </a:ext>
            </a:extLst>
          </p:cNvPr>
          <p:cNvPicPr>
            <a:picLocks noChangeAspect="1"/>
          </p:cNvPicPr>
          <p:nvPr/>
        </p:nvPicPr>
        <p:blipFill>
          <a:blip r:embed="rId2"/>
          <a:stretch>
            <a:fillRect/>
          </a:stretch>
        </p:blipFill>
        <p:spPr>
          <a:xfrm>
            <a:off x="854110" y="1649017"/>
            <a:ext cx="7355393" cy="3448011"/>
          </a:xfrm>
          <a:prstGeom prst="rect">
            <a:avLst/>
          </a:prstGeom>
        </p:spPr>
      </p:pic>
    </p:spTree>
    <p:extLst>
      <p:ext uri="{BB962C8B-B14F-4D97-AF65-F5344CB8AC3E}">
        <p14:creationId xmlns:p14="http://schemas.microsoft.com/office/powerpoint/2010/main" val="241995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cs typeface="Arial"/>
              </a:rPr>
              <a:t>1.1</a:t>
            </a:r>
          </a:p>
        </p:txBody>
      </p:sp>
      <p:sp>
        <p:nvSpPr>
          <p:cNvPr id="4" name="Hình chữ nhật 3">
            <a:extLst>
              <a:ext uri="{FF2B5EF4-FFF2-40B4-BE49-F238E27FC236}">
                <a16:creationId xmlns:a16="http://schemas.microsoft.com/office/drawing/2014/main" id="{06074D76-C0D6-453E-AEDD-62011948CCFE}"/>
              </a:ext>
            </a:extLst>
          </p:cNvPr>
          <p:cNvSpPr/>
          <p:nvPr/>
        </p:nvSpPr>
        <p:spPr>
          <a:xfrm>
            <a:off x="1375541" y="290883"/>
            <a:ext cx="3013184" cy="65821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vi-VN" err="1">
                <a:solidFill>
                  <a:schemeClr val="tx1"/>
                </a:solidFill>
                <a:cs typeface="Arial"/>
              </a:rPr>
              <a:t>Giới</a:t>
            </a:r>
            <a:r>
              <a:rPr lang="vi-VN">
                <a:solidFill>
                  <a:schemeClr val="tx1"/>
                </a:solidFill>
                <a:cs typeface="Arial"/>
              </a:rPr>
              <a:t> </a:t>
            </a:r>
            <a:r>
              <a:rPr lang="vi-VN" err="1">
                <a:solidFill>
                  <a:schemeClr val="tx1"/>
                </a:solidFill>
                <a:cs typeface="Arial"/>
              </a:rPr>
              <a:t>thiệu</a:t>
            </a:r>
            <a:r>
              <a:rPr lang="vi-VN">
                <a:solidFill>
                  <a:schemeClr val="tx1"/>
                </a:solidFill>
                <a:cs typeface="Arial"/>
              </a:rPr>
              <a:t> </a:t>
            </a:r>
            <a:r>
              <a:rPr lang="vi-VN" err="1">
                <a:solidFill>
                  <a:schemeClr val="tx1"/>
                </a:solidFill>
                <a:cs typeface="Arial"/>
              </a:rPr>
              <a:t>Character</a:t>
            </a:r>
            <a:r>
              <a:rPr lang="vi-VN">
                <a:solidFill>
                  <a:schemeClr val="tx1"/>
                </a:solidFill>
                <a:cs typeface="Arial"/>
              </a:rPr>
              <a:t> </a:t>
            </a:r>
            <a:r>
              <a:rPr lang="vi-VN" err="1">
                <a:solidFill>
                  <a:schemeClr val="tx1"/>
                </a:solidFill>
                <a:cs typeface="Arial"/>
              </a:rPr>
              <a:t>Device</a:t>
            </a:r>
          </a:p>
        </p:txBody>
      </p:sp>
      <p:sp>
        <p:nvSpPr>
          <p:cNvPr id="5" name="Hộp Văn bản 4">
            <a:extLst>
              <a:ext uri="{FF2B5EF4-FFF2-40B4-BE49-F238E27FC236}">
                <a16:creationId xmlns:a16="http://schemas.microsoft.com/office/drawing/2014/main" id="{161586A1-6B82-4D94-A8A6-57F3BD3DDC00}"/>
              </a:ext>
            </a:extLst>
          </p:cNvPr>
          <p:cNvSpPr txBox="1"/>
          <p:nvPr/>
        </p:nvSpPr>
        <p:spPr>
          <a:xfrm>
            <a:off x="490702" y="1594288"/>
            <a:ext cx="81428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device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truy</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cập</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luồng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nhị</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phân</a:t>
            </a:r>
            <a:r>
              <a:rPr lang="en-US" sz="1600">
                <a:solidFill>
                  <a:schemeClr val="bg1"/>
                </a:solidFill>
                <a:latin typeface="Times New Roman"/>
                <a:cs typeface="Times New Roman"/>
              </a:rPr>
              <a:t> (byte stream - </a:t>
            </a:r>
            <a:r>
              <a:rPr lang="en-US" sz="1600" err="1">
                <a:solidFill>
                  <a:schemeClr val="bg1"/>
                </a:solidFill>
                <a:latin typeface="Times New Roman"/>
                <a:cs typeface="Times New Roman"/>
              </a:rPr>
              <a:t>tương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file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máy</a:t>
            </a:r>
            <a:r>
              <a:rPr lang="en-US" sz="1600">
                <a:solidFill>
                  <a:schemeClr val="bg1"/>
                </a:solidFill>
                <a:latin typeface="Times New Roman"/>
                <a:cs typeface="Times New Roman"/>
              </a:rPr>
              <a:t> </a:t>
            </a:r>
            <a:r>
              <a:rPr lang="en-US" sz="1600" err="1">
                <a:solidFill>
                  <a:schemeClr val="bg1"/>
                </a:solidFill>
                <a:latin typeface="Times New Roman"/>
                <a:cs typeface="Times New Roman"/>
              </a:rPr>
              <a:t>tính</a:t>
            </a:r>
            <a:r>
              <a:rPr lang="en-US" sz="1600">
                <a:solidFill>
                  <a:schemeClr val="bg1"/>
                </a:solidFill>
                <a:latin typeface="Times New Roman"/>
                <a:cs typeface="Times New Roman"/>
              </a:rPr>
              <a:t>)</a:t>
            </a:r>
            <a:endParaRPr lang="vi-VN">
              <a:solidFill>
                <a:schemeClr val="bg1"/>
              </a:solidFill>
              <a:cs typeface="Arial"/>
            </a:endParaRPr>
          </a:p>
        </p:txBody>
      </p:sp>
      <p:sp>
        <p:nvSpPr>
          <p:cNvPr id="6" name="Hộp Văn bản 5">
            <a:extLst>
              <a:ext uri="{FF2B5EF4-FFF2-40B4-BE49-F238E27FC236}">
                <a16:creationId xmlns:a16="http://schemas.microsoft.com/office/drawing/2014/main" id="{64060B0C-C0CA-4860-BA1A-95584A7CC01E}"/>
              </a:ext>
            </a:extLst>
          </p:cNvPr>
          <p:cNvSpPr txBox="1"/>
          <p:nvPr/>
        </p:nvSpPr>
        <p:spPr>
          <a:xfrm>
            <a:off x="490702" y="2284029"/>
            <a:ext cx="81428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a:rPr>
              <a:t>Một</a:t>
            </a:r>
            <a:r>
              <a:rPr lang="en-US" sz="1600">
                <a:solidFill>
                  <a:schemeClr val="bg1"/>
                </a:solidFill>
                <a:latin typeface="Times New Roman"/>
                <a:cs typeface="Times"/>
              </a:rPr>
              <a:t> character device driver, </a:t>
            </a:r>
            <a:r>
              <a:rPr lang="en-US" sz="1600" err="1">
                <a:solidFill>
                  <a:schemeClr val="bg1"/>
                </a:solidFill>
                <a:latin typeface="Times New Roman"/>
                <a:cs typeface="Times"/>
              </a:rPr>
              <a:t>ít</a:t>
            </a:r>
            <a:r>
              <a:rPr lang="en-US" sz="1600">
                <a:solidFill>
                  <a:schemeClr val="bg1"/>
                </a:solidFill>
                <a:latin typeface="Times New Roman"/>
                <a:cs typeface="Times"/>
              </a:rPr>
              <a:t> </a:t>
            </a:r>
            <a:r>
              <a:rPr lang="en-US" sz="1600" err="1">
                <a:solidFill>
                  <a:schemeClr val="bg1"/>
                </a:solidFill>
                <a:latin typeface="Times New Roman"/>
                <a:cs typeface="Times"/>
              </a:rPr>
              <a:t>nhất</a:t>
            </a:r>
            <a:r>
              <a:rPr lang="en-US" sz="1600">
                <a:solidFill>
                  <a:schemeClr val="bg1"/>
                </a:solidFill>
                <a:latin typeface="Times New Roman"/>
                <a:cs typeface="Times"/>
              </a:rPr>
              <a:t> 4 system call: open, close read </a:t>
            </a:r>
            <a:r>
              <a:rPr lang="en-US" sz="1600" err="1">
                <a:solidFill>
                  <a:schemeClr val="bg1"/>
                </a:solidFill>
                <a:latin typeface="Times New Roman"/>
                <a:cs typeface="Times"/>
              </a:rPr>
              <a:t>và</a:t>
            </a:r>
            <a:r>
              <a:rPr lang="en-US" sz="1600">
                <a:solidFill>
                  <a:schemeClr val="bg1"/>
                </a:solidFill>
                <a:latin typeface="Times New Roman"/>
                <a:cs typeface="Times"/>
              </a:rPr>
              <a:t> write </a:t>
            </a:r>
            <a:r>
              <a:rPr lang="en-US" sz="1600" err="1">
                <a:solidFill>
                  <a:schemeClr val="bg1"/>
                </a:solidFill>
                <a:latin typeface="Times New Roman"/>
                <a:cs typeface="Times"/>
              </a:rPr>
              <a:t>cần</a:t>
            </a:r>
            <a:r>
              <a:rPr lang="en-US" sz="1600">
                <a:solidFill>
                  <a:schemeClr val="bg1"/>
                </a:solidFill>
                <a:latin typeface="Times New Roman"/>
                <a:cs typeface="Times"/>
              </a:rPr>
              <a:t> </a:t>
            </a:r>
            <a:r>
              <a:rPr lang="en-US" sz="1600" err="1">
                <a:solidFill>
                  <a:schemeClr val="bg1"/>
                </a:solidFill>
                <a:latin typeface="Times New Roman"/>
                <a:cs typeface="Times"/>
              </a:rPr>
              <a:t>được</a:t>
            </a:r>
            <a:r>
              <a:rPr lang="en-US" sz="1600">
                <a:solidFill>
                  <a:schemeClr val="bg1"/>
                </a:solidFill>
                <a:latin typeface="Times New Roman"/>
                <a:cs typeface="Times"/>
              </a:rPr>
              <a:t> implement </a:t>
            </a:r>
            <a:r>
              <a:rPr lang="en-US" sz="1600" err="1">
                <a:solidFill>
                  <a:schemeClr val="bg1"/>
                </a:solidFill>
                <a:latin typeface="Times New Roman"/>
                <a:cs typeface="Times"/>
              </a:rPr>
              <a:t>để</a:t>
            </a:r>
            <a:r>
              <a:rPr lang="en-US" sz="1600">
                <a:solidFill>
                  <a:schemeClr val="bg1"/>
                </a:solidFill>
                <a:latin typeface="Times New Roman"/>
                <a:cs typeface="Times"/>
              </a:rPr>
              <a:t> </a:t>
            </a:r>
            <a:r>
              <a:rPr lang="en-US" sz="1600" err="1">
                <a:solidFill>
                  <a:schemeClr val="bg1"/>
                </a:solidFill>
                <a:latin typeface="Times New Roman"/>
                <a:cs typeface="Times"/>
              </a:rPr>
              <a:t>chardev</a:t>
            </a:r>
            <a:r>
              <a:rPr lang="en-US" sz="1600">
                <a:solidFill>
                  <a:schemeClr val="bg1"/>
                </a:solidFill>
                <a:latin typeface="Times New Roman"/>
                <a:cs typeface="Times"/>
              </a:rPr>
              <a:t> </a:t>
            </a:r>
            <a:r>
              <a:rPr lang="en-US" sz="1600" err="1">
                <a:solidFill>
                  <a:schemeClr val="bg1"/>
                </a:solidFill>
                <a:latin typeface="Times New Roman"/>
                <a:cs typeface="Times"/>
              </a:rPr>
              <a:t>có</a:t>
            </a:r>
            <a:r>
              <a:rPr lang="en-US" sz="1600">
                <a:solidFill>
                  <a:schemeClr val="bg1"/>
                </a:solidFill>
                <a:latin typeface="Times New Roman"/>
                <a:cs typeface="Times"/>
              </a:rPr>
              <a:t> </a:t>
            </a:r>
            <a:r>
              <a:rPr lang="en-US" sz="1600" err="1">
                <a:solidFill>
                  <a:schemeClr val="bg1"/>
                </a:solidFill>
                <a:latin typeface="Times New Roman"/>
                <a:cs typeface="Times"/>
              </a:rPr>
              <a:t>thể</a:t>
            </a:r>
            <a:r>
              <a:rPr lang="en-US" sz="1600">
                <a:solidFill>
                  <a:schemeClr val="bg1"/>
                </a:solidFill>
                <a:latin typeface="Times New Roman"/>
                <a:cs typeface="Times"/>
              </a:rPr>
              <a:t> </a:t>
            </a:r>
            <a:r>
              <a:rPr lang="en-US" sz="1600" err="1">
                <a:solidFill>
                  <a:schemeClr val="bg1"/>
                </a:solidFill>
                <a:latin typeface="Times New Roman"/>
                <a:cs typeface="Times"/>
              </a:rPr>
              <a:t>hoạt</a:t>
            </a:r>
            <a:r>
              <a:rPr lang="en-US" sz="1600">
                <a:solidFill>
                  <a:schemeClr val="bg1"/>
                </a:solidFill>
                <a:latin typeface="Times New Roman"/>
                <a:cs typeface="Times"/>
              </a:rPr>
              <a:t> </a:t>
            </a:r>
            <a:r>
              <a:rPr lang="en-US" sz="1600" err="1">
                <a:solidFill>
                  <a:schemeClr val="bg1"/>
                </a:solidFill>
                <a:latin typeface="Times New Roman"/>
                <a:cs typeface="Times"/>
              </a:rPr>
              <a:t>động</a:t>
            </a:r>
            <a:r>
              <a:rPr lang="en-US" sz="1600">
                <a:solidFill>
                  <a:schemeClr val="bg1"/>
                </a:solidFill>
                <a:latin typeface="Times New Roman"/>
                <a:cs typeface="Times"/>
              </a:rPr>
              <a:t> </a:t>
            </a:r>
            <a:r>
              <a:rPr lang="en-US" sz="1600" err="1">
                <a:solidFill>
                  <a:schemeClr val="bg1"/>
                </a:solidFill>
                <a:latin typeface="Times New Roman"/>
                <a:cs typeface="Times"/>
              </a:rPr>
              <a:t>một</a:t>
            </a:r>
            <a:r>
              <a:rPr lang="en-US" sz="1600">
                <a:solidFill>
                  <a:schemeClr val="bg1"/>
                </a:solidFill>
                <a:latin typeface="Times New Roman"/>
                <a:cs typeface="Times"/>
              </a:rPr>
              <a:t> </a:t>
            </a:r>
            <a:r>
              <a:rPr lang="en-US" sz="1600" err="1">
                <a:solidFill>
                  <a:schemeClr val="bg1"/>
                </a:solidFill>
                <a:latin typeface="Times New Roman"/>
                <a:cs typeface="Times"/>
              </a:rPr>
              <a:t>cách</a:t>
            </a:r>
            <a:r>
              <a:rPr lang="en-US" sz="1600">
                <a:solidFill>
                  <a:schemeClr val="bg1"/>
                </a:solidFill>
                <a:latin typeface="Times New Roman"/>
                <a:cs typeface="Times"/>
              </a:rPr>
              <a:t> </a:t>
            </a:r>
            <a:r>
              <a:rPr lang="en-US" sz="1600" err="1">
                <a:solidFill>
                  <a:schemeClr val="bg1"/>
                </a:solidFill>
                <a:latin typeface="Times New Roman"/>
                <a:cs typeface="Times"/>
              </a:rPr>
              <a:t>bình</a:t>
            </a:r>
            <a:r>
              <a:rPr lang="en-US" sz="1600">
                <a:solidFill>
                  <a:schemeClr val="bg1"/>
                </a:solidFill>
                <a:latin typeface="Times New Roman"/>
                <a:cs typeface="Times"/>
              </a:rPr>
              <a:t> </a:t>
            </a:r>
            <a:r>
              <a:rPr lang="en-US" sz="1600" err="1">
                <a:solidFill>
                  <a:schemeClr val="bg1"/>
                </a:solidFill>
                <a:latin typeface="Times New Roman"/>
                <a:cs typeface="Times"/>
              </a:rPr>
              <a:t>thường</a:t>
            </a:r>
            <a:r>
              <a:rPr lang="en-US" sz="1600">
                <a:solidFill>
                  <a:schemeClr val="bg1"/>
                </a:solidFill>
                <a:latin typeface="Times New Roman"/>
                <a:cs typeface="Times"/>
              </a:rPr>
              <a:t>.</a:t>
            </a:r>
            <a:endParaRPr lang="vi-VN">
              <a:solidFill>
                <a:schemeClr val="bg1"/>
              </a:solidFill>
              <a:cs typeface="Arial"/>
            </a:endParaRPr>
          </a:p>
        </p:txBody>
      </p:sp>
      <p:sp>
        <p:nvSpPr>
          <p:cNvPr id="7" name="Hộp Văn bản 6">
            <a:extLst>
              <a:ext uri="{FF2B5EF4-FFF2-40B4-BE49-F238E27FC236}">
                <a16:creationId xmlns:a16="http://schemas.microsoft.com/office/drawing/2014/main" id="{4A9BEE18-3898-4726-B097-191AC43974BF}"/>
              </a:ext>
            </a:extLst>
          </p:cNvPr>
          <p:cNvSpPr txBox="1"/>
          <p:nvPr/>
        </p:nvSpPr>
        <p:spPr>
          <a:xfrm>
            <a:off x="490702" y="2973771"/>
            <a:ext cx="81823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solidFill>
                  <a:schemeClr val="bg1"/>
                </a:solidFill>
                <a:latin typeface="Times New Roman"/>
                <a:cs typeface="Times New Roman"/>
              </a:rPr>
              <a:t>Do Linux </a:t>
            </a:r>
            <a:r>
              <a:rPr lang="en-US" sz="1600" err="1">
                <a:solidFill>
                  <a:schemeClr val="bg1"/>
                </a:solidFill>
                <a:latin typeface="Times New Roman"/>
                <a:cs typeface="Times New Roman"/>
              </a:rPr>
              <a:t>về</a:t>
            </a:r>
            <a:r>
              <a:rPr lang="en-US" sz="1600">
                <a:solidFill>
                  <a:schemeClr val="bg1"/>
                </a:solidFill>
                <a:latin typeface="Times New Roman"/>
                <a:cs typeface="Times New Roman"/>
              </a:rPr>
              <a:t> </a:t>
            </a:r>
            <a:r>
              <a:rPr lang="en-US" sz="1600" err="1">
                <a:solidFill>
                  <a:schemeClr val="bg1"/>
                </a:solidFill>
                <a:latin typeface="Times New Roman"/>
                <a:cs typeface="Times New Roman"/>
              </a:rPr>
              <a:t>cơ</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file, </a:t>
            </a:r>
            <a:r>
              <a:rPr lang="en-US" sz="1600" err="1">
                <a:solidFill>
                  <a:schemeClr val="bg1"/>
                </a:solidFill>
                <a:latin typeface="Times New Roman"/>
                <a:cs typeface="Times New Roman"/>
              </a:rPr>
              <a:t>nên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character device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truy</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cập</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file system node</a:t>
            </a:r>
            <a:endParaRPr lang="vi-VN">
              <a:solidFill>
                <a:schemeClr val="bg1"/>
              </a:solidFill>
              <a:cs typeface="Arial"/>
            </a:endParaRPr>
          </a:p>
          <a:p>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/dev directory).</a:t>
            </a:r>
            <a:endParaRPr lang="en-US">
              <a:solidFill>
                <a:schemeClr val="bg1"/>
              </a:solidFill>
            </a:endParaRPr>
          </a:p>
        </p:txBody>
      </p:sp>
    </p:spTree>
    <p:extLst>
      <p:ext uri="{BB962C8B-B14F-4D97-AF65-F5344CB8AC3E}">
        <p14:creationId xmlns:p14="http://schemas.microsoft.com/office/powerpoint/2010/main" val="2140633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5" y="1295379"/>
            <a:ext cx="5745607" cy="400110"/>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Hàm</a:t>
            </a:r>
            <a:r>
              <a:rPr lang="en-US" sz="2000" dirty="0">
                <a:solidFill>
                  <a:srgbClr val="FFC000"/>
                </a:solidFill>
                <a:latin typeface="Arial-BoldMT"/>
              </a:rPr>
              <a:t> </a:t>
            </a:r>
            <a:r>
              <a:rPr lang="en-US" sz="2000" dirty="0" err="1">
                <a:solidFill>
                  <a:srgbClr val="FFC000"/>
                </a:solidFill>
                <a:latin typeface="Arial-BoldMT"/>
              </a:rPr>
              <a:t>thao</a:t>
            </a:r>
            <a:r>
              <a:rPr lang="en-US" sz="2000" dirty="0">
                <a:solidFill>
                  <a:srgbClr val="FFC000"/>
                </a:solidFill>
                <a:latin typeface="Arial-BoldMT"/>
              </a:rPr>
              <a:t> </a:t>
            </a:r>
            <a:r>
              <a:rPr lang="en-US" sz="2000" dirty="0" err="1">
                <a:solidFill>
                  <a:srgbClr val="FFC000"/>
                </a:solidFill>
                <a:latin typeface="Arial-BoldMT"/>
              </a:rPr>
              <a:t>tác</a:t>
            </a:r>
            <a:r>
              <a:rPr lang="en-US" sz="2000" dirty="0">
                <a:solidFill>
                  <a:srgbClr val="FFC000"/>
                </a:solidFill>
                <a:latin typeface="Arial-BoldMT"/>
              </a:rPr>
              <a:t> </a:t>
            </a:r>
            <a:r>
              <a:rPr lang="en-US" sz="2000" dirty="0" err="1">
                <a:solidFill>
                  <a:srgbClr val="FFC000"/>
                </a:solidFill>
                <a:latin typeface="Arial-BoldMT"/>
              </a:rPr>
              <a:t>với</a:t>
            </a:r>
            <a:r>
              <a:rPr lang="en-US" sz="2000" dirty="0">
                <a:solidFill>
                  <a:srgbClr val="FFC000"/>
                </a:solidFill>
                <a:latin typeface="Arial-BoldMT"/>
              </a:rPr>
              <a:t> </a:t>
            </a:r>
            <a:r>
              <a:rPr lang="en-US" sz="2000" dirty="0" err="1">
                <a:solidFill>
                  <a:srgbClr val="FFC000"/>
                </a:solidFill>
                <a:latin typeface="Arial-BoldMT"/>
              </a:rPr>
              <a:t>cdev</a:t>
            </a:r>
            <a:r>
              <a:rPr lang="en-US" sz="2000" dirty="0">
                <a:solidFill>
                  <a:srgbClr val="FFC000"/>
                </a:solidFill>
                <a:latin typeface="Arial-BoldMT"/>
              </a:rPr>
              <a:t> </a:t>
            </a:r>
            <a:r>
              <a:rPr lang="en-US" sz="2000" dirty="0" err="1">
                <a:solidFill>
                  <a:srgbClr val="FFC000"/>
                </a:solidFill>
                <a:latin typeface="Arial-BoldMT"/>
              </a:rPr>
              <a:t>phổ</a:t>
            </a:r>
            <a:r>
              <a:rPr lang="en-US" sz="2000" dirty="0">
                <a:solidFill>
                  <a:srgbClr val="FFC000"/>
                </a:solidFill>
                <a:latin typeface="Arial-BoldMT"/>
              </a:rPr>
              <a:t> </a:t>
            </a:r>
            <a:r>
              <a:rPr lang="en-US" sz="2000" dirty="0" err="1">
                <a:solidFill>
                  <a:srgbClr val="FFC000"/>
                </a:solidFill>
                <a:latin typeface="Arial-BoldMT"/>
              </a:rPr>
              <a:t>biến</a:t>
            </a: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pic>
        <p:nvPicPr>
          <p:cNvPr id="3" name="Picture 2">
            <a:extLst>
              <a:ext uri="{FF2B5EF4-FFF2-40B4-BE49-F238E27FC236}">
                <a16:creationId xmlns:a16="http://schemas.microsoft.com/office/drawing/2014/main" id="{2959C863-B03A-40F3-BED6-B2DF728F2B08}"/>
              </a:ext>
            </a:extLst>
          </p:cNvPr>
          <p:cNvPicPr>
            <a:picLocks noChangeAspect="1"/>
          </p:cNvPicPr>
          <p:nvPr/>
        </p:nvPicPr>
        <p:blipFill>
          <a:blip r:embed="rId2"/>
          <a:stretch>
            <a:fillRect/>
          </a:stretch>
        </p:blipFill>
        <p:spPr>
          <a:xfrm>
            <a:off x="1272396" y="1695489"/>
            <a:ext cx="6599207" cy="3404370"/>
          </a:xfrm>
          <a:prstGeom prst="rect">
            <a:avLst/>
          </a:prstGeom>
        </p:spPr>
      </p:pic>
    </p:spTree>
    <p:extLst>
      <p:ext uri="{BB962C8B-B14F-4D97-AF65-F5344CB8AC3E}">
        <p14:creationId xmlns:p14="http://schemas.microsoft.com/office/powerpoint/2010/main" val="1121205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5" y="1295379"/>
            <a:ext cx="8081851" cy="3724096"/>
          </a:xfrm>
          <a:prstGeom prst="rect">
            <a:avLst/>
          </a:prstGeom>
        </p:spPr>
        <p:txBody>
          <a:bodyPr wrap="square">
            <a:spAutoFit/>
          </a:bodyPr>
          <a:lstStyle/>
          <a:p>
            <a:pPr marL="342900" indent="-342900">
              <a:buFont typeface="Wingdings" panose="05000000000000000000" pitchFamily="2" charset="2"/>
              <a:buChar char="Ø"/>
            </a:pPr>
            <a:r>
              <a:rPr lang="vi-VN" dirty="0">
                <a:solidFill>
                  <a:srgbClr val="FFC000"/>
                </a:solidFill>
              </a:rPr>
              <a:t>Cấu trúc </a:t>
            </a:r>
            <a:r>
              <a:rPr lang="vi-VN" b="1" dirty="0">
                <a:solidFill>
                  <a:srgbClr val="FFC000"/>
                </a:solidFill>
              </a:rPr>
              <a:t>file_operations </a:t>
            </a:r>
            <a:r>
              <a:rPr lang="vi-VN" dirty="0">
                <a:solidFill>
                  <a:srgbClr val="FFC000"/>
                </a:solidFill>
              </a:rPr>
              <a:t>gồm các con trỏ hàm</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Nhiệm vụ của char driver là gán các hàm của char driver cho các</a:t>
            </a:r>
            <a:r>
              <a:rPr lang="en-US" dirty="0">
                <a:solidFill>
                  <a:srgbClr val="FFC000"/>
                </a:solidFill>
              </a:rPr>
              <a:t> </a:t>
            </a:r>
            <a:r>
              <a:rPr lang="vi-VN" dirty="0">
                <a:solidFill>
                  <a:srgbClr val="FFC000"/>
                </a:solidFill>
              </a:rPr>
              <a:t>con </a:t>
            </a:r>
            <a:endParaRPr lang="en-US" dirty="0">
              <a:solidFill>
                <a:srgbClr val="FFC000"/>
              </a:solidFill>
            </a:endParaRPr>
          </a:p>
          <a:p>
            <a:pPr lvl="1"/>
            <a:r>
              <a:rPr lang="vi-VN" dirty="0">
                <a:solidFill>
                  <a:srgbClr val="FFC000"/>
                </a:solidFill>
              </a:rPr>
              <a:t>trỏ ấy</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khi gán xong, các hàm này trở thành entry point của char</a:t>
            </a:r>
            <a:br>
              <a:rPr lang="vi-VN" dirty="0">
                <a:solidFill>
                  <a:srgbClr val="FFC000"/>
                </a:solidFill>
              </a:rPr>
            </a:br>
            <a:r>
              <a:rPr lang="vi-VN" dirty="0">
                <a:solidFill>
                  <a:srgbClr val="FFC000"/>
                </a:solidFill>
              </a:rPr>
              <a:t>driver</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Khi char driver gọi hàm </a:t>
            </a:r>
            <a:r>
              <a:rPr lang="vi-VN" b="1" dirty="0">
                <a:solidFill>
                  <a:srgbClr val="FFC000"/>
                </a:solidFill>
              </a:rPr>
              <a:t>cdev_add</a:t>
            </a:r>
            <a:r>
              <a:rPr lang="vi-VN" dirty="0">
                <a:solidFill>
                  <a:srgbClr val="FFC000"/>
                </a:solidFill>
              </a:rPr>
              <a:t>, Linux kernel sẽ thiết</a:t>
            </a:r>
            <a:r>
              <a:rPr lang="en-US" dirty="0">
                <a:solidFill>
                  <a:srgbClr val="FFC000"/>
                </a:solidFill>
              </a:rPr>
              <a:t> </a:t>
            </a:r>
            <a:r>
              <a:rPr lang="vi-VN" dirty="0">
                <a:solidFill>
                  <a:srgbClr val="FFC000"/>
                </a:solidFill>
              </a:rPr>
              <a:t>lập mối liên hệ </a:t>
            </a:r>
            <a:endParaRPr lang="en-US" dirty="0">
              <a:solidFill>
                <a:srgbClr val="FFC000"/>
              </a:solidFill>
            </a:endParaRPr>
          </a:p>
          <a:p>
            <a:r>
              <a:rPr lang="vi-VN" dirty="0">
                <a:solidFill>
                  <a:srgbClr val="FFC000"/>
                </a:solidFill>
              </a:rPr>
              <a:t>1-1 giữa system call và entry point</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Ví dụ, system call </a:t>
            </a:r>
            <a:r>
              <a:rPr lang="vi-VN" b="1" dirty="0">
                <a:solidFill>
                  <a:srgbClr val="FFC000"/>
                </a:solidFill>
              </a:rPr>
              <a:t>open </a:t>
            </a:r>
            <a:r>
              <a:rPr lang="vi-VN" dirty="0">
                <a:solidFill>
                  <a:srgbClr val="FFC000"/>
                </a:solidFill>
              </a:rPr>
              <a:t>tương ứng với entry point </a:t>
            </a:r>
            <a:r>
              <a:rPr lang="vi-VN" b="1" dirty="0">
                <a:solidFill>
                  <a:srgbClr val="FFC000"/>
                </a:solidFill>
              </a:rPr>
              <a:t>open</a:t>
            </a:r>
            <a:r>
              <a:rPr lang="vi-VN" dirty="0">
                <a:solidFill>
                  <a:srgbClr val="FFC000"/>
                </a:solidFill>
              </a:rPr>
              <a:t>, system</a:t>
            </a:r>
            <a:r>
              <a:rPr lang="en-US" dirty="0">
                <a:solidFill>
                  <a:srgbClr val="FFC000"/>
                </a:solidFill>
              </a:rPr>
              <a:t> </a:t>
            </a:r>
            <a:r>
              <a:rPr lang="vi-VN" dirty="0">
                <a:solidFill>
                  <a:srgbClr val="FFC000"/>
                </a:solidFill>
              </a:rPr>
              <a:t>call </a:t>
            </a:r>
            <a:endParaRPr lang="en-US" dirty="0">
              <a:solidFill>
                <a:srgbClr val="FFC000"/>
              </a:solidFill>
            </a:endParaRPr>
          </a:p>
          <a:p>
            <a:pPr lvl="1"/>
            <a:r>
              <a:rPr lang="vi-VN" b="1" dirty="0">
                <a:solidFill>
                  <a:srgbClr val="FFC000"/>
                </a:solidFill>
              </a:rPr>
              <a:t>close </a:t>
            </a:r>
            <a:r>
              <a:rPr lang="vi-VN" dirty="0">
                <a:solidFill>
                  <a:srgbClr val="FFC000"/>
                </a:solidFill>
              </a:rPr>
              <a:t>tương ứng với entry point </a:t>
            </a:r>
            <a:r>
              <a:rPr lang="vi-VN" b="1" dirty="0">
                <a:solidFill>
                  <a:srgbClr val="FFC000"/>
                </a:solidFill>
              </a:rPr>
              <a:t>release</a:t>
            </a:r>
            <a:r>
              <a:rPr lang="vi-VN" dirty="0">
                <a:solidFill>
                  <a:srgbClr val="FFC000"/>
                </a:solidFill>
              </a:rPr>
              <a:t>, system</a:t>
            </a:r>
            <a:r>
              <a:rPr lang="en-US" dirty="0">
                <a:solidFill>
                  <a:srgbClr val="FFC000"/>
                </a:solidFill>
              </a:rPr>
              <a:t> </a:t>
            </a:r>
            <a:r>
              <a:rPr lang="vi-VN" dirty="0">
                <a:solidFill>
                  <a:srgbClr val="FFC000"/>
                </a:solidFill>
              </a:rPr>
              <a:t>call </a:t>
            </a:r>
            <a:r>
              <a:rPr lang="vi-VN" b="1" dirty="0">
                <a:solidFill>
                  <a:srgbClr val="FFC000"/>
                </a:solidFill>
              </a:rPr>
              <a:t>read </a:t>
            </a:r>
            <a:r>
              <a:rPr lang="vi-VN" dirty="0">
                <a:solidFill>
                  <a:srgbClr val="FFC000"/>
                </a:solidFill>
              </a:rPr>
              <a:t>tương ứng với entry point </a:t>
            </a:r>
            <a:r>
              <a:rPr lang="vi-VN" b="1" dirty="0">
                <a:solidFill>
                  <a:srgbClr val="FFC000"/>
                </a:solidFill>
              </a:rPr>
              <a:t>read</a:t>
            </a:r>
            <a:r>
              <a:rPr lang="vi-VN" dirty="0">
                <a:solidFill>
                  <a:srgbClr val="FFC000"/>
                </a:solidFill>
              </a:rPr>
              <a:t>, system call </a:t>
            </a:r>
            <a:r>
              <a:rPr lang="vi-VN" b="1" dirty="0">
                <a:solidFill>
                  <a:srgbClr val="FFC000"/>
                </a:solidFill>
              </a:rPr>
              <a:t>write </a:t>
            </a:r>
            <a:r>
              <a:rPr lang="vi-VN" dirty="0">
                <a:solidFill>
                  <a:srgbClr val="FFC000"/>
                </a:solidFill>
              </a:rPr>
              <a:t>tương</a:t>
            </a:r>
            <a:r>
              <a:rPr lang="en-US" dirty="0">
                <a:solidFill>
                  <a:srgbClr val="FFC000"/>
                </a:solidFill>
              </a:rPr>
              <a:t> </a:t>
            </a:r>
            <a:r>
              <a:rPr lang="vi-VN" dirty="0">
                <a:solidFill>
                  <a:srgbClr val="FFC000"/>
                </a:solidFill>
              </a:rPr>
              <a:t>ứng với entry point </a:t>
            </a:r>
            <a:r>
              <a:rPr lang="vi-VN" b="1" dirty="0">
                <a:solidFill>
                  <a:srgbClr val="FFC000"/>
                </a:solidFill>
              </a:rPr>
              <a:t>write</a:t>
            </a:r>
            <a:endParaRPr lang="en-US" b="1" dirty="0">
              <a:solidFill>
                <a:srgbClr val="FFC000"/>
              </a:solidFill>
            </a:endParaRPr>
          </a:p>
          <a:p>
            <a:pPr marL="742950" lvl="1" indent="-285750">
              <a:buFont typeface="Symbol" panose="05050102010706020507" pitchFamily="18" charset="2"/>
              <a:buChar char="Þ"/>
            </a:pPr>
            <a:r>
              <a:rPr lang="vi-VN" dirty="0">
                <a:solidFill>
                  <a:srgbClr val="FFC000"/>
                </a:solidFill>
              </a:rPr>
              <a:t>Nhờ vậy, các tiến trình có thể phát đi các system</a:t>
            </a:r>
            <a:r>
              <a:rPr lang="en-US" dirty="0">
                <a:solidFill>
                  <a:srgbClr val="FFC000"/>
                </a:solidFill>
              </a:rPr>
              <a:t> </a:t>
            </a:r>
            <a:r>
              <a:rPr lang="vi-VN" dirty="0">
                <a:solidFill>
                  <a:srgbClr val="FFC000"/>
                </a:solidFill>
              </a:rPr>
              <a:t>call </a:t>
            </a:r>
            <a:r>
              <a:rPr lang="vi-VN" b="1" dirty="0">
                <a:solidFill>
                  <a:srgbClr val="FFC000"/>
                </a:solidFill>
              </a:rPr>
              <a:t>open</a:t>
            </a:r>
            <a:r>
              <a:rPr lang="vi-VN" dirty="0">
                <a:solidFill>
                  <a:srgbClr val="FFC000"/>
                </a:solidFill>
              </a:rPr>
              <a:t>, </a:t>
            </a:r>
            <a:r>
              <a:rPr lang="vi-VN" b="1" dirty="0">
                <a:solidFill>
                  <a:srgbClr val="FFC000"/>
                </a:solidFill>
              </a:rPr>
              <a:t>read</a:t>
            </a:r>
            <a:r>
              <a:rPr lang="vi-VN" dirty="0">
                <a:solidFill>
                  <a:srgbClr val="FFC000"/>
                </a:solidFill>
              </a:rPr>
              <a:t>, </a:t>
            </a:r>
            <a:endParaRPr lang="en-US" dirty="0">
              <a:solidFill>
                <a:srgbClr val="FFC000"/>
              </a:solidFill>
            </a:endParaRPr>
          </a:p>
          <a:p>
            <a:pPr lvl="1"/>
            <a:r>
              <a:rPr lang="vi-VN" b="1" dirty="0">
                <a:solidFill>
                  <a:srgbClr val="FFC000"/>
                </a:solidFill>
              </a:rPr>
              <a:t>write</a:t>
            </a:r>
            <a:r>
              <a:rPr lang="vi-VN" dirty="0">
                <a:solidFill>
                  <a:srgbClr val="FFC000"/>
                </a:solidFill>
              </a:rPr>
              <a:t>, </a:t>
            </a:r>
            <a:r>
              <a:rPr lang="vi-VN" b="1" dirty="0">
                <a:solidFill>
                  <a:srgbClr val="FFC000"/>
                </a:solidFill>
              </a:rPr>
              <a:t>close </a:t>
            </a:r>
            <a:r>
              <a:rPr lang="vi-VN" dirty="0">
                <a:solidFill>
                  <a:srgbClr val="FFC000"/>
                </a:solidFill>
              </a:rPr>
              <a:t>trên device file để tương tác với thiết bị</a:t>
            </a:r>
            <a:r>
              <a:rPr lang="en-US" dirty="0">
                <a:solidFill>
                  <a:srgbClr val="FFC000"/>
                </a:solidFill>
              </a:rPr>
              <a:t> </a:t>
            </a:r>
            <a:r>
              <a:rPr lang="vi-VN" dirty="0">
                <a:solidFill>
                  <a:srgbClr val="FFC000"/>
                </a:solidFill>
              </a:rPr>
              <a:t>vật lý</a:t>
            </a:r>
            <a:r>
              <a:rPr lang="vi-VN" sz="2000" dirty="0">
                <a:solidFill>
                  <a:srgbClr val="FFC000"/>
                </a:solidFill>
              </a:rPr>
              <a:t> </a:t>
            </a:r>
            <a:br>
              <a:rPr lang="vi-VN" sz="2000" dirty="0">
                <a:solidFill>
                  <a:srgbClr val="FFC000"/>
                </a:solidFill>
              </a:rPr>
            </a:b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2.6.2. </a:t>
            </a:r>
            <a:r>
              <a:rPr lang="en-US" b="1" dirty="0" err="1">
                <a:solidFill>
                  <a:srgbClr val="FFC000"/>
                </a:solidFill>
              </a:rPr>
              <a:t>file_operations</a:t>
            </a:r>
            <a:r>
              <a:rPr lang="en-US" dirty="0">
                <a:solidFill>
                  <a:srgbClr val="FFC000"/>
                </a:solidFill>
              </a:rPr>
              <a:t> </a:t>
            </a:r>
          </a:p>
        </p:txBody>
      </p:sp>
    </p:spTree>
    <p:extLst>
      <p:ext uri="{BB962C8B-B14F-4D97-AF65-F5344CB8AC3E}">
        <p14:creationId xmlns:p14="http://schemas.microsoft.com/office/powerpoint/2010/main" val="1901379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2.6.2. </a:t>
            </a:r>
            <a:r>
              <a:rPr lang="en-US" b="1" dirty="0" err="1">
                <a:solidFill>
                  <a:srgbClr val="FFC000"/>
                </a:solidFill>
              </a:rPr>
              <a:t>file_operations</a:t>
            </a:r>
            <a:r>
              <a:rPr lang="en-US" dirty="0">
                <a:solidFill>
                  <a:srgbClr val="FFC000"/>
                </a:solidFill>
              </a:rPr>
              <a:t> </a:t>
            </a:r>
          </a:p>
        </p:txBody>
      </p:sp>
      <p:pic>
        <p:nvPicPr>
          <p:cNvPr id="3" name="Picture 2">
            <a:extLst>
              <a:ext uri="{FF2B5EF4-FFF2-40B4-BE49-F238E27FC236}">
                <a16:creationId xmlns:a16="http://schemas.microsoft.com/office/drawing/2014/main" id="{18B21901-D834-4D77-863D-2E6BBF726428}"/>
              </a:ext>
            </a:extLst>
          </p:cNvPr>
          <p:cNvPicPr>
            <a:picLocks noChangeAspect="1"/>
          </p:cNvPicPr>
          <p:nvPr/>
        </p:nvPicPr>
        <p:blipFill>
          <a:blip r:embed="rId2"/>
          <a:stretch>
            <a:fillRect/>
          </a:stretch>
        </p:blipFill>
        <p:spPr>
          <a:xfrm>
            <a:off x="1386172" y="1209966"/>
            <a:ext cx="6310865" cy="2075845"/>
          </a:xfrm>
          <a:prstGeom prst="rect">
            <a:avLst/>
          </a:prstGeom>
        </p:spPr>
      </p:pic>
      <p:pic>
        <p:nvPicPr>
          <p:cNvPr id="4" name="Picture 3">
            <a:extLst>
              <a:ext uri="{FF2B5EF4-FFF2-40B4-BE49-F238E27FC236}">
                <a16:creationId xmlns:a16="http://schemas.microsoft.com/office/drawing/2014/main" id="{9E521E18-B7D6-4445-8F40-FFB561D7C0C7}"/>
              </a:ext>
            </a:extLst>
          </p:cNvPr>
          <p:cNvPicPr>
            <a:picLocks noChangeAspect="1"/>
          </p:cNvPicPr>
          <p:nvPr/>
        </p:nvPicPr>
        <p:blipFill>
          <a:blip r:embed="rId3"/>
          <a:stretch>
            <a:fillRect/>
          </a:stretch>
        </p:blipFill>
        <p:spPr>
          <a:xfrm>
            <a:off x="1386172" y="3356149"/>
            <a:ext cx="6310865" cy="1655957"/>
          </a:xfrm>
          <a:prstGeom prst="rect">
            <a:avLst/>
          </a:prstGeom>
        </p:spPr>
      </p:pic>
    </p:spTree>
    <p:extLst>
      <p:ext uri="{BB962C8B-B14F-4D97-AF65-F5344CB8AC3E}">
        <p14:creationId xmlns:p14="http://schemas.microsoft.com/office/powerpoint/2010/main" val="163281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765337D-7A55-43F2-AC24-D91AE1194BF5}"/>
              </a:ext>
            </a:extLst>
          </p:cNvPr>
          <p:cNvSpPr/>
          <p:nvPr/>
        </p:nvSpPr>
        <p:spPr>
          <a:xfrm>
            <a:off x="720506" y="1209966"/>
            <a:ext cx="7412288" cy="92333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Triển</a:t>
            </a:r>
            <a:r>
              <a:rPr lang="en-US" dirty="0">
                <a:solidFill>
                  <a:srgbClr val="FFC000"/>
                </a:solidFill>
                <a:latin typeface="ArialMT"/>
              </a:rPr>
              <a:t> </a:t>
            </a:r>
            <a:r>
              <a:rPr lang="en-US" dirty="0" err="1">
                <a:solidFill>
                  <a:srgbClr val="FFC000"/>
                </a:solidFill>
                <a:latin typeface="ArialMT"/>
              </a:rPr>
              <a:t>khai</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vchar_driver_open</a:t>
            </a:r>
            <a:r>
              <a:rPr lang="en-US" b="1" dirty="0">
                <a:solidFill>
                  <a:srgbClr val="FFC000"/>
                </a:solidFill>
                <a:latin typeface="Arial-BoldMT"/>
              </a:rPr>
              <a:t> </a:t>
            </a:r>
            <a:r>
              <a:rPr lang="en-US" dirty="0" err="1">
                <a:solidFill>
                  <a:srgbClr val="FFC000"/>
                </a:solidFill>
                <a:latin typeface="ArialMT"/>
              </a:rPr>
              <a:t>và</a:t>
            </a:r>
            <a:r>
              <a:rPr lang="en-US" dirty="0">
                <a:solidFill>
                  <a:srgbClr val="FFC000"/>
                </a:solidFill>
                <a:latin typeface="ArialMT"/>
              </a:rPr>
              <a:t> </a:t>
            </a:r>
            <a:r>
              <a:rPr lang="en-US" b="1" dirty="0" err="1">
                <a:solidFill>
                  <a:srgbClr val="FFC000"/>
                </a:solidFill>
                <a:latin typeface="Arial-BoldMT"/>
              </a:rPr>
              <a:t>vchar_driver_release</a:t>
            </a:r>
            <a:endParaRPr lang="en-US" b="1" dirty="0">
              <a:solidFill>
                <a:srgbClr val="FFC000"/>
              </a:solidFill>
              <a:latin typeface="Arial-BoldMT"/>
            </a:endParaRPr>
          </a:p>
          <a:p>
            <a:pPr marL="285750" indent="-285750">
              <a:buFont typeface="Wingdings" panose="05000000000000000000" pitchFamily="2" charset="2"/>
              <a:buChar char="Ø"/>
            </a:pPr>
            <a:r>
              <a:rPr lang="en-US" dirty="0" err="1">
                <a:solidFill>
                  <a:srgbClr val="FFC000"/>
                </a:solidFill>
                <a:latin typeface="ArialMT"/>
              </a:rPr>
              <a:t>Gán</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dirty="0" err="1">
                <a:solidFill>
                  <a:srgbClr val="FFC000"/>
                </a:solidFill>
                <a:latin typeface="ArialMT"/>
              </a:rPr>
              <a:t>này</a:t>
            </a:r>
            <a:r>
              <a:rPr lang="en-US" dirty="0">
                <a:solidFill>
                  <a:srgbClr val="FFC000"/>
                </a:solidFill>
                <a:latin typeface="ArialMT"/>
              </a:rPr>
              <a:t> </a:t>
            </a:r>
            <a:r>
              <a:rPr lang="en-US" dirty="0" err="1">
                <a:solidFill>
                  <a:srgbClr val="FFC000"/>
                </a:solidFill>
                <a:latin typeface="ArialMT"/>
              </a:rPr>
              <a:t>cho</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con </a:t>
            </a:r>
            <a:r>
              <a:rPr lang="en-US" dirty="0" err="1">
                <a:solidFill>
                  <a:srgbClr val="FFC000"/>
                </a:solidFill>
                <a:latin typeface="ArialMT"/>
              </a:rPr>
              <a:t>trỏ</a:t>
            </a:r>
            <a:r>
              <a:rPr lang="en-US" dirty="0">
                <a:solidFill>
                  <a:srgbClr val="FFC000"/>
                </a:solidFill>
                <a:latin typeface="ArialMT"/>
              </a:rPr>
              <a:t> </a:t>
            </a:r>
            <a:r>
              <a:rPr lang="en-US" b="1" i="1" dirty="0">
                <a:solidFill>
                  <a:srgbClr val="FFC000"/>
                </a:solidFill>
                <a:latin typeface="Arial-BoldItalicMT"/>
              </a:rPr>
              <a:t>open </a:t>
            </a:r>
            <a:r>
              <a:rPr lang="en-US" dirty="0" err="1">
                <a:solidFill>
                  <a:srgbClr val="FFC000"/>
                </a:solidFill>
                <a:latin typeface="ArialMT"/>
              </a:rPr>
              <a:t>và</a:t>
            </a:r>
            <a:r>
              <a:rPr lang="en-US" dirty="0">
                <a:solidFill>
                  <a:srgbClr val="FFC000"/>
                </a:solidFill>
                <a:latin typeface="ArialMT"/>
              </a:rPr>
              <a:t> </a:t>
            </a:r>
            <a:r>
              <a:rPr lang="en-US" b="1" i="1" dirty="0">
                <a:solidFill>
                  <a:srgbClr val="FFC000"/>
                </a:solidFill>
                <a:latin typeface="Arial-BoldItalicMT"/>
              </a:rPr>
              <a:t>release </a:t>
            </a:r>
            <a:r>
              <a:rPr lang="en-US" dirty="0" err="1">
                <a:solidFill>
                  <a:srgbClr val="FFC000"/>
                </a:solidFill>
                <a:latin typeface="ArialMT"/>
              </a:rPr>
              <a:t>của</a:t>
            </a:r>
            <a:r>
              <a:rPr lang="en-US" dirty="0">
                <a:solidFill>
                  <a:srgbClr val="FFC000"/>
                </a:solidFill>
                <a:latin typeface="ArialMT"/>
              </a:rPr>
              <a:t> </a:t>
            </a:r>
            <a:r>
              <a:rPr lang="en-US" dirty="0" err="1">
                <a:solidFill>
                  <a:srgbClr val="FFC000"/>
                </a:solidFill>
                <a:latin typeface="ArialMT"/>
              </a:rPr>
              <a:t>cấu</a:t>
            </a:r>
            <a:r>
              <a:rPr lang="en-US" dirty="0">
                <a:solidFill>
                  <a:srgbClr val="FFC000"/>
                </a:solidFill>
                <a:latin typeface="ArialMT"/>
              </a:rPr>
              <a:t> </a:t>
            </a:r>
            <a:r>
              <a:rPr lang="en-US" dirty="0" err="1">
                <a:solidFill>
                  <a:srgbClr val="FFC000"/>
                </a:solidFill>
                <a:latin typeface="ArialMT"/>
              </a:rPr>
              <a:t>trúc</a:t>
            </a:r>
            <a:r>
              <a:rPr lang="en-US" dirty="0">
                <a:solidFill>
                  <a:srgbClr val="FFC000"/>
                </a:solidFill>
                <a:latin typeface="ArialMT"/>
              </a:rPr>
              <a:t> </a:t>
            </a:r>
          </a:p>
          <a:p>
            <a:r>
              <a:rPr lang="en-US" b="1" dirty="0" err="1">
                <a:solidFill>
                  <a:srgbClr val="FFC000"/>
                </a:solidFill>
                <a:latin typeface="Arial-BoldMT"/>
              </a:rPr>
              <a:t>file_operation</a:t>
            </a:r>
            <a:r>
              <a:rPr lang="en-US" dirty="0">
                <a:solidFill>
                  <a:srgbClr val="FFC000"/>
                </a:solidFill>
              </a:rPr>
              <a:t> </a:t>
            </a:r>
          </a:p>
        </p:txBody>
      </p:sp>
      <p:pic>
        <p:nvPicPr>
          <p:cNvPr id="8" name="Picture 7">
            <a:extLst>
              <a:ext uri="{FF2B5EF4-FFF2-40B4-BE49-F238E27FC236}">
                <a16:creationId xmlns:a16="http://schemas.microsoft.com/office/drawing/2014/main" id="{22883FF3-41DA-4687-BB1B-D08456C9221E}"/>
              </a:ext>
            </a:extLst>
          </p:cNvPr>
          <p:cNvPicPr>
            <a:picLocks noChangeAspect="1"/>
          </p:cNvPicPr>
          <p:nvPr/>
        </p:nvPicPr>
        <p:blipFill>
          <a:blip r:embed="rId2"/>
          <a:stretch>
            <a:fillRect/>
          </a:stretch>
        </p:blipFill>
        <p:spPr>
          <a:xfrm>
            <a:off x="1268423" y="2133296"/>
            <a:ext cx="6953460" cy="2962241"/>
          </a:xfrm>
          <a:prstGeom prst="rect">
            <a:avLst/>
          </a:prstGeom>
        </p:spPr>
      </p:pic>
    </p:spTree>
    <p:extLst>
      <p:ext uri="{BB962C8B-B14F-4D97-AF65-F5344CB8AC3E}">
        <p14:creationId xmlns:p14="http://schemas.microsoft.com/office/powerpoint/2010/main" val="227806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765337D-7A55-43F2-AC24-D91AE1194BF5}"/>
              </a:ext>
            </a:extLst>
          </p:cNvPr>
          <p:cNvSpPr/>
          <p:nvPr/>
        </p:nvSpPr>
        <p:spPr>
          <a:xfrm>
            <a:off x="631417" y="1269122"/>
            <a:ext cx="8343108" cy="341632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Trong hàm </a:t>
            </a:r>
            <a:r>
              <a:rPr lang="vi-VN" b="1" dirty="0">
                <a:solidFill>
                  <a:srgbClr val="FFC000"/>
                </a:solidFill>
              </a:rPr>
              <a:t>vchar_driver_init</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Đăng ký cấu trúc </a:t>
            </a:r>
            <a:r>
              <a:rPr lang="vi-VN" b="1" dirty="0">
                <a:solidFill>
                  <a:srgbClr val="FFC000"/>
                </a:solidFill>
              </a:rPr>
              <a:t>cdev </a:t>
            </a:r>
            <a:r>
              <a:rPr lang="vi-VN" dirty="0">
                <a:solidFill>
                  <a:srgbClr val="FFC000"/>
                </a:solidFill>
              </a:rPr>
              <a:t>với Linux kernel</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Gọi hàm </a:t>
            </a:r>
            <a:r>
              <a:rPr lang="vi-VN" b="1" dirty="0">
                <a:solidFill>
                  <a:srgbClr val="FFC000"/>
                </a:solidFill>
              </a:rPr>
              <a:t>cdev_alloc </a:t>
            </a:r>
            <a:r>
              <a:rPr lang="vi-VN" dirty="0">
                <a:solidFill>
                  <a:srgbClr val="FFC000"/>
                </a:solidFill>
              </a:rPr>
              <a:t>để yêu cầu kernel "cấp cho một bộ hồ sơ“</a:t>
            </a:r>
            <a:r>
              <a:rPr lang="en-US" dirty="0">
                <a:solidFill>
                  <a:srgbClr val="FFC000"/>
                </a:solidFill>
              </a:rPr>
              <a:t> </a:t>
            </a:r>
            <a:r>
              <a:rPr lang="vi-VN" dirty="0">
                <a:solidFill>
                  <a:srgbClr val="FFC000"/>
                </a:solidFill>
              </a:rPr>
              <a:t>cdev mới</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Nếu quá trình cấp phát thất bại, cần hủy những gì đã làm đượ</a:t>
            </a:r>
            <a:r>
              <a:rPr lang="en-US" dirty="0">
                <a:solidFill>
                  <a:srgbClr val="FFC000"/>
                </a:solidFill>
              </a:rPr>
              <a:t> </a:t>
            </a:r>
            <a:r>
              <a:rPr lang="vi-VN" dirty="0">
                <a:solidFill>
                  <a:srgbClr val="FFC000"/>
                </a:solidFill>
              </a:rPr>
              <a:t>trước đó (bao gồm giải phóng thiết bị, thu hồi bộ nhớ đã cấp</a:t>
            </a:r>
            <a:r>
              <a:rPr lang="en-US" dirty="0">
                <a:solidFill>
                  <a:srgbClr val="FFC000"/>
                </a:solidFill>
              </a:rPr>
              <a:t> </a:t>
            </a:r>
            <a:r>
              <a:rPr lang="vi-VN" dirty="0">
                <a:solidFill>
                  <a:srgbClr val="FFC000"/>
                </a:solidFill>
              </a:rPr>
              <a:t>phát cho các cấu trúc của char driver, hủy device file, hủy lớp,</a:t>
            </a:r>
            <a:r>
              <a:rPr lang="en-US" dirty="0">
                <a:solidFill>
                  <a:srgbClr val="FFC000"/>
                </a:solidFill>
              </a:rPr>
              <a:t> </a:t>
            </a:r>
            <a:r>
              <a:rPr lang="vi-VN" dirty="0">
                <a:solidFill>
                  <a:srgbClr val="FFC000"/>
                </a:solidFill>
              </a:rPr>
              <a:t>thu hồi device</a:t>
            </a:r>
            <a:r>
              <a:rPr lang="en-US" dirty="0">
                <a:solidFill>
                  <a:srgbClr val="FFC000"/>
                </a:solidFill>
              </a:rPr>
              <a:t> </a:t>
            </a:r>
          </a:p>
          <a:p>
            <a:pPr lvl="2"/>
            <a:r>
              <a:rPr lang="en-US" dirty="0">
                <a:solidFill>
                  <a:srgbClr val="FFC000"/>
                </a:solidFill>
              </a:rPr>
              <a:t>    </a:t>
            </a:r>
            <a:r>
              <a:rPr lang="vi-VN" dirty="0">
                <a:solidFill>
                  <a:srgbClr val="FFC000"/>
                </a:solidFill>
              </a:rPr>
              <a:t>number)</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Còn nếu thành công, tiếp tục gọi hàm </a:t>
            </a:r>
            <a:r>
              <a:rPr lang="vi-VN" b="1" dirty="0">
                <a:solidFill>
                  <a:srgbClr val="FFC000"/>
                </a:solidFill>
              </a:rPr>
              <a:t>cdev_init </a:t>
            </a:r>
            <a:r>
              <a:rPr lang="vi-VN" dirty="0">
                <a:solidFill>
                  <a:srgbClr val="FFC000"/>
                </a:solidFill>
              </a:rPr>
              <a:t>để "điền các</a:t>
            </a:r>
            <a:r>
              <a:rPr lang="en-US" dirty="0">
                <a:solidFill>
                  <a:srgbClr val="FFC000"/>
                </a:solidFill>
              </a:rPr>
              <a:t> </a:t>
            </a:r>
            <a:r>
              <a:rPr lang="vi-VN" dirty="0">
                <a:solidFill>
                  <a:srgbClr val="FFC000"/>
                </a:solidFill>
              </a:rPr>
              <a:t>thông </a:t>
            </a:r>
            <a:endParaRPr lang="en-US" dirty="0">
              <a:solidFill>
                <a:srgbClr val="FFC000"/>
              </a:solidFill>
            </a:endParaRPr>
          </a:p>
          <a:p>
            <a:pPr lvl="2"/>
            <a:r>
              <a:rPr lang="vi-VN" dirty="0">
                <a:solidFill>
                  <a:srgbClr val="FFC000"/>
                </a:solidFill>
              </a:rPr>
              <a:t>tin vào bộ hồ sơ" cdev</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Sau đó, gọi hàm </a:t>
            </a:r>
            <a:r>
              <a:rPr lang="vi-VN" b="1" dirty="0">
                <a:solidFill>
                  <a:srgbClr val="FFC000"/>
                </a:solidFill>
              </a:rPr>
              <a:t>cdev_add </a:t>
            </a:r>
            <a:r>
              <a:rPr lang="vi-VN" dirty="0">
                <a:solidFill>
                  <a:srgbClr val="FFC000"/>
                </a:solidFill>
              </a:rPr>
              <a:t>để gửi “bộ hồ sơ” này tới kernel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4287333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pic>
        <p:nvPicPr>
          <p:cNvPr id="3" name="Picture 2">
            <a:extLst>
              <a:ext uri="{FF2B5EF4-FFF2-40B4-BE49-F238E27FC236}">
                <a16:creationId xmlns:a16="http://schemas.microsoft.com/office/drawing/2014/main" id="{BE6CBADD-9FEA-4B54-AE6B-C5EC8FEDB57B}"/>
              </a:ext>
            </a:extLst>
          </p:cNvPr>
          <p:cNvPicPr>
            <a:picLocks noChangeAspect="1"/>
          </p:cNvPicPr>
          <p:nvPr/>
        </p:nvPicPr>
        <p:blipFill>
          <a:blip r:embed="rId2"/>
          <a:stretch>
            <a:fillRect/>
          </a:stretch>
        </p:blipFill>
        <p:spPr>
          <a:xfrm>
            <a:off x="3229134" y="840634"/>
            <a:ext cx="5533029" cy="4171472"/>
          </a:xfrm>
          <a:prstGeom prst="rect">
            <a:avLst/>
          </a:prstGeom>
        </p:spPr>
      </p:pic>
    </p:spTree>
    <p:extLst>
      <p:ext uri="{BB962C8B-B14F-4D97-AF65-F5344CB8AC3E}">
        <p14:creationId xmlns:p14="http://schemas.microsoft.com/office/powerpoint/2010/main" val="4194168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370116"/>
            <a:ext cx="7730158" cy="646331"/>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vchar_driver_exit</a:t>
            </a:r>
            <a:r>
              <a:rPr lang="en-US" dirty="0">
                <a:solidFill>
                  <a:srgbClr val="FFC000"/>
                </a:solidFill>
                <a:latin typeface="ArialMT"/>
              </a:rPr>
              <a:t>, </a:t>
            </a:r>
            <a:r>
              <a:rPr lang="en-US" dirty="0" err="1">
                <a:solidFill>
                  <a:srgbClr val="FFC000"/>
                </a:solidFill>
                <a:latin typeface="ArialMT"/>
              </a:rPr>
              <a:t>gọi</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cdev_del</a:t>
            </a:r>
            <a:r>
              <a:rPr lang="en-US" b="1" dirty="0">
                <a:solidFill>
                  <a:srgbClr val="FFC000"/>
                </a:solidFill>
                <a:latin typeface="Arial-BoldMT"/>
              </a:rPr>
              <a:t> </a:t>
            </a: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hủy</a:t>
            </a:r>
            <a:r>
              <a:rPr lang="en-US" dirty="0">
                <a:solidFill>
                  <a:srgbClr val="FFC000"/>
                </a:solidFill>
                <a:latin typeface="ArialMT"/>
              </a:rPr>
              <a:t> </a:t>
            </a:r>
            <a:r>
              <a:rPr lang="en-US" dirty="0" err="1">
                <a:solidFill>
                  <a:srgbClr val="FFC000"/>
                </a:solidFill>
                <a:latin typeface="ArialMT"/>
              </a:rPr>
              <a:t>đăng</a:t>
            </a:r>
            <a:r>
              <a:rPr lang="en-US" dirty="0">
                <a:solidFill>
                  <a:srgbClr val="FFC000"/>
                </a:solidFill>
                <a:latin typeface="ArialMT"/>
              </a:rPr>
              <a:t> </a:t>
            </a:r>
            <a:r>
              <a:rPr lang="en-US" dirty="0" err="1">
                <a:solidFill>
                  <a:srgbClr val="FFC000"/>
                </a:solidFill>
                <a:latin typeface="ArialMT"/>
              </a:rPr>
              <a:t>ký</a:t>
            </a:r>
            <a:r>
              <a:rPr lang="en-US" dirty="0">
                <a:solidFill>
                  <a:srgbClr val="FFC000"/>
                </a:solidFill>
                <a:latin typeface="ArialMT"/>
              </a:rPr>
              <a:t> entry point </a:t>
            </a:r>
            <a:r>
              <a:rPr lang="en-US" dirty="0" err="1">
                <a:solidFill>
                  <a:srgbClr val="FFC000"/>
                </a:solidFill>
                <a:latin typeface="ArialMT"/>
              </a:rPr>
              <a:t>với</a:t>
            </a:r>
            <a:r>
              <a:rPr lang="en-US" dirty="0">
                <a:solidFill>
                  <a:srgbClr val="FFC000"/>
                </a:solidFill>
                <a:latin typeface="ArialMT"/>
              </a:rPr>
              <a:t> kernel</a:t>
            </a:r>
            <a:r>
              <a:rPr lang="en-US" dirty="0">
                <a:solidFill>
                  <a:srgbClr val="FFC000"/>
                </a:solidFill>
              </a:rPr>
              <a:t> </a:t>
            </a:r>
          </a:p>
        </p:txBody>
      </p:sp>
      <p:pic>
        <p:nvPicPr>
          <p:cNvPr id="4" name="Picture 3">
            <a:extLst>
              <a:ext uri="{FF2B5EF4-FFF2-40B4-BE49-F238E27FC236}">
                <a16:creationId xmlns:a16="http://schemas.microsoft.com/office/drawing/2014/main" id="{C54A2D14-7CDE-4501-B264-EDD225609738}"/>
              </a:ext>
            </a:extLst>
          </p:cNvPr>
          <p:cNvPicPr>
            <a:picLocks noChangeAspect="1"/>
          </p:cNvPicPr>
          <p:nvPr/>
        </p:nvPicPr>
        <p:blipFill>
          <a:blip r:embed="rId2"/>
          <a:stretch>
            <a:fillRect/>
          </a:stretch>
        </p:blipFill>
        <p:spPr>
          <a:xfrm>
            <a:off x="1676061" y="2016447"/>
            <a:ext cx="5819048" cy="2704762"/>
          </a:xfrm>
          <a:prstGeom prst="rect">
            <a:avLst/>
          </a:prstGeom>
        </p:spPr>
      </p:pic>
    </p:spTree>
    <p:extLst>
      <p:ext uri="{BB962C8B-B14F-4D97-AF65-F5344CB8AC3E}">
        <p14:creationId xmlns:p14="http://schemas.microsoft.com/office/powerpoint/2010/main" val="19930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sp>
        <p:nvSpPr>
          <p:cNvPr id="3" name="Rectangle 2">
            <a:extLst>
              <a:ext uri="{FF2B5EF4-FFF2-40B4-BE49-F238E27FC236}">
                <a16:creationId xmlns:a16="http://schemas.microsoft.com/office/drawing/2014/main" id="{C8F91A54-CBE6-4A90-9BE0-E4ECF690A216}"/>
              </a:ext>
            </a:extLst>
          </p:cNvPr>
          <p:cNvSpPr/>
          <p:nvPr/>
        </p:nvSpPr>
        <p:spPr>
          <a:xfrm>
            <a:off x="854109" y="1376056"/>
            <a:ext cx="7285055" cy="2585323"/>
          </a:xfrm>
          <a:prstGeom prst="rect">
            <a:avLst/>
          </a:prstGeom>
        </p:spPr>
        <p:txBody>
          <a:bodyPr wrap="square">
            <a:spAutoFit/>
          </a:bodyPr>
          <a:lstStyle/>
          <a:p>
            <a:pPr marL="285750" indent="-285750" algn="just">
              <a:buFont typeface="Wingdings" panose="05000000000000000000" pitchFamily="2" charset="2"/>
              <a:buChar char="Ø"/>
            </a:pPr>
            <a:r>
              <a:rPr lang="vi-VN" dirty="0">
                <a:solidFill>
                  <a:srgbClr val="FFC000"/>
                </a:solidFill>
                <a:latin typeface="Arial" panose="020B0604020202020204" pitchFamily="34" charset="0"/>
              </a:rPr>
              <a:t>Khi tiến trình cần đọc dữ liệu từ một char device nào đó, các bước diễn ra như sau:</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Đầu tiên, tiến trình gọi system call open để mở device file </a:t>
            </a:r>
            <a:endParaRPr lang="en-US" dirty="0">
              <a:solidFill>
                <a:srgbClr val="FFC000"/>
              </a:solidFill>
              <a:latin typeface="Arial" panose="020B0604020202020204" pitchFamily="34" charset="0"/>
            </a:endParaRPr>
          </a:p>
          <a:p>
            <a:pPr lvl="1" algn="just"/>
            <a:r>
              <a:rPr lang="vi-VN" dirty="0">
                <a:solidFill>
                  <a:srgbClr val="FFC000"/>
                </a:solidFill>
                <a:latin typeface="Arial" panose="020B0604020202020204" pitchFamily="34" charset="0"/>
              </a:rPr>
              <a:t>tương ứng của char device này.</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Sau đó, tiến trình gọi system call read để đọc dữ liệu từ device file này. Khi đó, Linux kernel sẽ kích hoạt entry point read của char driver tương ứng.</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Cuối cùng, entry point read đọc dữ liệu từ char device ra rồi </a:t>
            </a:r>
            <a:endParaRPr lang="en-US" dirty="0">
              <a:solidFill>
                <a:srgbClr val="FFC000"/>
              </a:solidFill>
              <a:latin typeface="Arial" panose="020B0604020202020204" pitchFamily="34" charset="0"/>
            </a:endParaRPr>
          </a:p>
          <a:p>
            <a:pPr lvl="1" algn="just"/>
            <a:r>
              <a:rPr lang="vi-VN" dirty="0">
                <a:solidFill>
                  <a:srgbClr val="FFC000"/>
                </a:solidFill>
                <a:latin typeface="Arial" panose="020B0604020202020204" pitchFamily="34" charset="0"/>
              </a:rPr>
              <a:t>trả về cho tiến trình trên user space.</a:t>
            </a:r>
            <a:endParaRPr lang="vi-VN" b="0" i="0" dirty="0">
              <a:solidFill>
                <a:srgbClr val="FFC000"/>
              </a:solidFill>
              <a:effectLst/>
              <a:latin typeface="Roboto-Regular"/>
            </a:endParaRPr>
          </a:p>
        </p:txBody>
      </p:sp>
      <p:sp>
        <p:nvSpPr>
          <p:cNvPr id="7" name="TextBox 6">
            <a:extLst>
              <a:ext uri="{FF2B5EF4-FFF2-40B4-BE49-F238E27FC236}">
                <a16:creationId xmlns:a16="http://schemas.microsoft.com/office/drawing/2014/main" id="{A0820679-AFAF-420E-8020-218966B28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spTree>
    <p:extLst>
      <p:ext uri="{BB962C8B-B14F-4D97-AF65-F5344CB8AC3E}">
        <p14:creationId xmlns:p14="http://schemas.microsoft.com/office/powerpoint/2010/main" val="3948067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pic>
        <p:nvPicPr>
          <p:cNvPr id="2" name="Picture 1">
            <a:extLst>
              <a:ext uri="{FF2B5EF4-FFF2-40B4-BE49-F238E27FC236}">
                <a16:creationId xmlns:a16="http://schemas.microsoft.com/office/drawing/2014/main" id="{934340D6-75B5-4B9D-ADE5-9EB7B5BA0BDA}"/>
              </a:ext>
            </a:extLst>
          </p:cNvPr>
          <p:cNvPicPr>
            <a:picLocks noChangeAspect="1"/>
          </p:cNvPicPr>
          <p:nvPr/>
        </p:nvPicPr>
        <p:blipFill>
          <a:blip r:embed="rId2"/>
          <a:stretch>
            <a:fillRect/>
          </a:stretch>
        </p:blipFill>
        <p:spPr>
          <a:xfrm>
            <a:off x="738666" y="1456246"/>
            <a:ext cx="7666667" cy="3555860"/>
          </a:xfrm>
          <a:prstGeom prst="rect">
            <a:avLst/>
          </a:prstGeom>
        </p:spPr>
      </p:pic>
      <p:sp>
        <p:nvSpPr>
          <p:cNvPr id="4" name="Rectangle 3">
            <a:extLst>
              <a:ext uri="{FF2B5EF4-FFF2-40B4-BE49-F238E27FC236}">
                <a16:creationId xmlns:a16="http://schemas.microsoft.com/office/drawing/2014/main" id="{410CC095-B10B-4443-8483-E885F8F8FF54}"/>
              </a:ext>
            </a:extLst>
          </p:cNvPr>
          <p:cNvSpPr/>
          <p:nvPr/>
        </p:nvSpPr>
        <p:spPr>
          <a:xfrm>
            <a:off x="839150" y="1114369"/>
            <a:ext cx="4474302" cy="369332"/>
          </a:xfrm>
          <a:prstGeom prst="rect">
            <a:avLst/>
          </a:prstGeom>
        </p:spPr>
        <p:txBody>
          <a:bodyPr wrap="none">
            <a:spAutoFit/>
          </a:bodyPr>
          <a:lstStyle/>
          <a:p>
            <a:pPr marL="285750" indent="-285750">
              <a:buFont typeface="Wingdings" panose="05000000000000000000" pitchFamily="2" charset="2"/>
              <a:buChar char="Ø"/>
            </a:pPr>
            <a:r>
              <a:rPr lang="en-US" dirty="0">
                <a:solidFill>
                  <a:srgbClr val="FFC000"/>
                </a:solidFill>
                <a:latin typeface="Arial" panose="020B0604020202020204" pitchFamily="34" charset="0"/>
              </a:rPr>
              <a:t>Giao </a:t>
            </a:r>
            <a:r>
              <a:rPr lang="en-US" dirty="0" err="1">
                <a:solidFill>
                  <a:srgbClr val="FFC000"/>
                </a:solidFill>
                <a:latin typeface="Arial" panose="020B0604020202020204" pitchFamily="34" charset="0"/>
              </a:rPr>
              <a:t>diện</a:t>
            </a:r>
            <a:r>
              <a:rPr lang="en-US" dirty="0">
                <a:solidFill>
                  <a:srgbClr val="FFC000"/>
                </a:solidFill>
                <a:latin typeface="Arial" panose="020B0604020202020204" pitchFamily="34" charset="0"/>
              </a:rPr>
              <a:t> </a:t>
            </a:r>
            <a:r>
              <a:rPr lang="en-US" dirty="0" err="1">
                <a:solidFill>
                  <a:srgbClr val="FFC000"/>
                </a:solidFill>
                <a:latin typeface="Arial" panose="020B0604020202020204" pitchFamily="34" charset="0"/>
              </a:rPr>
              <a:t>của</a:t>
            </a:r>
            <a:r>
              <a:rPr lang="en-US" dirty="0">
                <a:solidFill>
                  <a:srgbClr val="FFC000"/>
                </a:solidFill>
                <a:latin typeface="Arial" panose="020B0604020202020204" pitchFamily="34" charset="0"/>
              </a:rPr>
              <a:t> entry </a:t>
            </a:r>
            <a:r>
              <a:rPr lang="en-US">
                <a:solidFill>
                  <a:srgbClr val="FFC000"/>
                </a:solidFill>
                <a:latin typeface="Arial" panose="020B0604020202020204" pitchFamily="34" charset="0"/>
              </a:rPr>
              <a:t>point read </a:t>
            </a:r>
            <a:r>
              <a:rPr lang="en-US" dirty="0" err="1">
                <a:solidFill>
                  <a:srgbClr val="FFC000"/>
                </a:solidFill>
                <a:latin typeface="Arial" panose="020B0604020202020204" pitchFamily="34" charset="0"/>
              </a:rPr>
              <a:t>như</a:t>
            </a:r>
            <a:r>
              <a:rPr lang="en-US" dirty="0">
                <a:solidFill>
                  <a:srgbClr val="FFC000"/>
                </a:solidFill>
                <a:latin typeface="Arial" panose="020B0604020202020204" pitchFamily="34" charset="0"/>
              </a:rPr>
              <a:t> </a:t>
            </a:r>
            <a:r>
              <a:rPr lang="en-US" dirty="0" err="1">
                <a:solidFill>
                  <a:srgbClr val="FFC000"/>
                </a:solidFill>
                <a:latin typeface="Arial" panose="020B0604020202020204" pitchFamily="34" charset="0"/>
              </a:rPr>
              <a:t>sau</a:t>
            </a:r>
            <a:endParaRPr lang="en-US" dirty="0">
              <a:solidFill>
                <a:srgbClr val="FFC000"/>
              </a:solidFill>
            </a:endParaRPr>
          </a:p>
        </p:txBody>
      </p:sp>
      <p:sp>
        <p:nvSpPr>
          <p:cNvPr id="7" name="TextBox 6">
            <a:extLst>
              <a:ext uri="{FF2B5EF4-FFF2-40B4-BE49-F238E27FC236}">
                <a16:creationId xmlns:a16="http://schemas.microsoft.com/office/drawing/2014/main" id="{BF73601A-69B3-4059-9EE6-45A8CDE1EEC8}"/>
              </a:ext>
            </a:extLst>
          </p:cNvPr>
          <p:cNvSpPr txBox="1"/>
          <p:nvPr/>
        </p:nvSpPr>
        <p:spPr>
          <a:xfrm>
            <a:off x="641465" y="779389"/>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spTree>
    <p:extLst>
      <p:ext uri="{BB962C8B-B14F-4D97-AF65-F5344CB8AC3E}">
        <p14:creationId xmlns:p14="http://schemas.microsoft.com/office/powerpoint/2010/main" val="1136867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sp>
        <p:nvSpPr>
          <p:cNvPr id="4" name="Rectangle 3">
            <a:extLst>
              <a:ext uri="{FF2B5EF4-FFF2-40B4-BE49-F238E27FC236}">
                <a16:creationId xmlns:a16="http://schemas.microsoft.com/office/drawing/2014/main" id="{410CC095-B10B-4443-8483-E885F8F8FF54}"/>
              </a:ext>
            </a:extLst>
          </p:cNvPr>
          <p:cNvSpPr/>
          <p:nvPr/>
        </p:nvSpPr>
        <p:spPr>
          <a:xfrm>
            <a:off x="180718" y="1182662"/>
            <a:ext cx="4480088" cy="341632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Times New Roman" panose="02020603050405020304" pitchFamily="18" charset="0"/>
                <a:cs typeface="Times New Roman" panose="02020603050405020304" pitchFamily="18" charset="0"/>
              </a:rPr>
              <a:t>Triển</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khai entry point read </a:t>
            </a:r>
            <a:endParaRPr lang="en-US" dirty="0">
              <a:solidFill>
                <a:srgbClr val="FFC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1: đọc </a:t>
            </a:r>
            <a:r>
              <a:rPr lang="vi-VN" b="1" i="1" dirty="0">
                <a:solidFill>
                  <a:srgbClr val="FFC000"/>
                </a:solidFill>
                <a:latin typeface="Times New Roman" panose="02020603050405020304" pitchFamily="18" charset="0"/>
                <a:cs typeface="Times New Roman" panose="02020603050405020304" pitchFamily="18" charset="0"/>
              </a:rPr>
              <a:t>size </a:t>
            </a:r>
            <a:r>
              <a:rPr lang="vi-VN" dirty="0">
                <a:solidFill>
                  <a:srgbClr val="FFC000"/>
                </a:solidFill>
                <a:latin typeface="Times New Roman" panose="02020603050405020304" pitchFamily="18" charset="0"/>
                <a:cs typeface="Times New Roman" panose="02020603050405020304" pitchFamily="18" charset="0"/>
              </a:rPr>
              <a:t>byte dữ liệu tính từ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vị trí </a:t>
            </a:r>
            <a:r>
              <a:rPr lang="vi-VN" b="1" i="1" dirty="0">
                <a:solidFill>
                  <a:srgbClr val="FFC000"/>
                </a:solidFill>
                <a:latin typeface="Times New Roman" panose="02020603050405020304" pitchFamily="18" charset="0"/>
                <a:cs typeface="Times New Roman" panose="02020603050405020304" pitchFamily="18" charset="0"/>
              </a:rPr>
              <a:t>*off</a:t>
            </a:r>
            <a:r>
              <a:rPr lang="vi-VN" dirty="0">
                <a:solidFill>
                  <a:srgbClr val="FFC000"/>
                </a:solidFill>
                <a:latin typeface="Times New Roman" panose="02020603050405020304" pitchFamily="18" charset="0"/>
                <a:cs typeface="Times New Roman" panose="02020603050405020304" pitchFamily="18" charset="0"/>
              </a:rPr>
              <a:t> trên buffer của char device vào kernel buffer.</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2: sử dụng hàm </a:t>
            </a:r>
            <a:r>
              <a:rPr lang="vi-VN" b="1" dirty="0">
                <a:solidFill>
                  <a:srgbClr val="FFC000"/>
                </a:solidFill>
                <a:latin typeface="Times New Roman" panose="02020603050405020304" pitchFamily="18" charset="0"/>
                <a:cs typeface="Times New Roman" panose="02020603050405020304" pitchFamily="18" charset="0"/>
              </a:rPr>
              <a:t>copy_to_user</a:t>
            </a:r>
            <a:r>
              <a:rPr lang="vi-VN" dirty="0">
                <a:solidFill>
                  <a:srgbClr val="FFC000"/>
                </a:solidFill>
                <a:latin typeface="Times New Roman" panose="02020603050405020304" pitchFamily="18" charset="0"/>
                <a:cs typeface="Times New Roman" panose="02020603050405020304" pitchFamily="18" charset="0"/>
              </a:rPr>
              <a:t>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để sao chép dữ liệu từ kernel buffer vào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user buffer.</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3: cập nhật lại giá trị </a:t>
            </a:r>
            <a:r>
              <a:rPr lang="vi-VN" b="1" i="1" dirty="0">
                <a:solidFill>
                  <a:srgbClr val="FFC000"/>
                </a:solidFill>
                <a:latin typeface="Times New Roman" panose="02020603050405020304" pitchFamily="18" charset="0"/>
                <a:cs typeface="Times New Roman" panose="02020603050405020304" pitchFamily="18" charset="0"/>
              </a:rPr>
              <a:t>*off</a:t>
            </a:r>
            <a:r>
              <a:rPr lang="vi-VN" dirty="0">
                <a:solidFill>
                  <a:srgbClr val="FFC000"/>
                </a:solidFill>
                <a:latin typeface="Times New Roman" panose="02020603050405020304" pitchFamily="18" charset="0"/>
                <a:cs typeface="Times New Roman" panose="02020603050405020304" pitchFamily="18" charset="0"/>
              </a:rPr>
              <a:t> để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lần đọc dữ liệu tiếp theo sẽ bắt đầu từ vị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trí mới.</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4: trả về số lượng byte đã đọc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được từ char device.</a:t>
            </a:r>
          </a:p>
        </p:txBody>
      </p:sp>
      <p:sp>
        <p:nvSpPr>
          <p:cNvPr id="7" name="TextBox 6">
            <a:extLst>
              <a:ext uri="{FF2B5EF4-FFF2-40B4-BE49-F238E27FC236}">
                <a16:creationId xmlns:a16="http://schemas.microsoft.com/office/drawing/2014/main" id="{BF73601A-69B3-4059-9EE6-45A8CDE1EEC8}"/>
              </a:ext>
            </a:extLst>
          </p:cNvPr>
          <p:cNvSpPr txBox="1"/>
          <p:nvPr/>
        </p:nvSpPr>
        <p:spPr>
          <a:xfrm>
            <a:off x="641465" y="779389"/>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pic>
        <p:nvPicPr>
          <p:cNvPr id="3" name="Picture 2">
            <a:extLst>
              <a:ext uri="{FF2B5EF4-FFF2-40B4-BE49-F238E27FC236}">
                <a16:creationId xmlns:a16="http://schemas.microsoft.com/office/drawing/2014/main" id="{0ECD67F5-2673-4A1A-9ABD-D91056294B43}"/>
              </a:ext>
            </a:extLst>
          </p:cNvPr>
          <p:cNvPicPr>
            <a:picLocks noChangeAspect="1"/>
          </p:cNvPicPr>
          <p:nvPr/>
        </p:nvPicPr>
        <p:blipFill>
          <a:blip r:embed="rId3"/>
          <a:stretch>
            <a:fillRect/>
          </a:stretch>
        </p:blipFill>
        <p:spPr>
          <a:xfrm>
            <a:off x="4660806" y="964055"/>
            <a:ext cx="4302477" cy="4062240"/>
          </a:xfrm>
          <a:prstGeom prst="rect">
            <a:avLst/>
          </a:prstGeom>
        </p:spPr>
      </p:pic>
    </p:spTree>
    <p:extLst>
      <p:ext uri="{BB962C8B-B14F-4D97-AF65-F5344CB8AC3E}">
        <p14:creationId xmlns:p14="http://schemas.microsoft.com/office/powerpoint/2010/main" val="413704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cs typeface="Arial"/>
              </a:rPr>
              <a:t>1.1</a:t>
            </a:r>
          </a:p>
        </p:txBody>
      </p:sp>
      <p:sp>
        <p:nvSpPr>
          <p:cNvPr id="5" name="Hộp Văn bản 4">
            <a:extLst>
              <a:ext uri="{FF2B5EF4-FFF2-40B4-BE49-F238E27FC236}">
                <a16:creationId xmlns:a16="http://schemas.microsoft.com/office/drawing/2014/main" id="{161586A1-6B82-4D94-A8A6-57F3BD3DDC00}"/>
              </a:ext>
            </a:extLst>
          </p:cNvPr>
          <p:cNvSpPr txBox="1"/>
          <p:nvPr/>
        </p:nvSpPr>
        <p:spPr>
          <a:xfrm>
            <a:off x="342900" y="1249417"/>
            <a:ext cx="84286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solidFill>
                  <a:schemeClr val="bg1"/>
                </a:solidFill>
                <a:latin typeface="Times New Roman"/>
                <a:ea typeface="+mn-lt"/>
                <a:cs typeface="+mn-lt"/>
              </a:rPr>
              <a:t>Khi </a:t>
            </a:r>
            <a:r>
              <a:rPr lang="en-US" sz="1600" err="1">
                <a:solidFill>
                  <a:schemeClr val="bg1"/>
                </a:solidFill>
                <a:latin typeface="Times New Roman"/>
                <a:ea typeface="+mn-lt"/>
                <a:cs typeface="+mn-lt"/>
              </a:rPr>
              <a:t>dùng</a:t>
            </a:r>
            <a:r>
              <a:rPr lang="en-US" sz="1600">
                <a:solidFill>
                  <a:schemeClr val="bg1"/>
                </a:solidFill>
                <a:latin typeface="Times New Roman"/>
                <a:ea typeface="+mn-lt"/>
                <a:cs typeface="+mn-lt"/>
              </a:rPr>
              <a:t> command ls -l /dev,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device file </a:t>
            </a:r>
            <a:r>
              <a:rPr lang="en-US" sz="1600" err="1">
                <a:solidFill>
                  <a:schemeClr val="bg1"/>
                </a:solidFill>
                <a:latin typeface="Times New Roman"/>
                <a:ea typeface="+mn-lt"/>
                <a:cs typeface="+mn-lt"/>
              </a:rPr>
              <a:t>được</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liệt</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kê</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file </a:t>
            </a:r>
            <a:r>
              <a:rPr lang="en-US" sz="1600" err="1">
                <a:solidFill>
                  <a:schemeClr val="bg1"/>
                </a:solidFill>
                <a:latin typeface="Times New Roman"/>
                <a:ea typeface="+mn-lt"/>
                <a:cs typeface="+mn-lt"/>
              </a:rPr>
              <a:t>có</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chữ</a:t>
            </a:r>
            <a:r>
              <a:rPr lang="en-US" sz="1600">
                <a:solidFill>
                  <a:schemeClr val="bg1"/>
                </a:solidFill>
                <a:latin typeface="Times New Roman"/>
                <a:ea typeface="+mn-lt"/>
                <a:cs typeface="+mn-lt"/>
              </a:rPr>
              <a:t> c ở </a:t>
            </a:r>
            <a:r>
              <a:rPr lang="en-US" sz="1600" err="1">
                <a:solidFill>
                  <a:schemeClr val="bg1"/>
                </a:solidFill>
                <a:latin typeface="Times New Roman"/>
                <a:ea typeface="+mn-lt"/>
                <a:cs typeface="+mn-lt"/>
              </a:rPr>
              <a:t>đầu</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là</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device file </a:t>
            </a:r>
            <a:r>
              <a:rPr lang="en-US" sz="1600" err="1">
                <a:solidFill>
                  <a:schemeClr val="bg1"/>
                </a:solidFill>
                <a:latin typeface="Times New Roman"/>
                <a:ea typeface="+mn-lt"/>
                <a:cs typeface="+mn-lt"/>
              </a:rPr>
              <a:t>của</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chardev</a:t>
            </a:r>
            <a:r>
              <a:rPr lang="en-US" sz="1600">
                <a:solidFill>
                  <a:schemeClr val="bg1"/>
                </a:solidFill>
                <a:latin typeface="Times New Roman"/>
                <a:ea typeface="+mn-lt"/>
                <a:cs typeface="+mn-lt"/>
              </a:rPr>
              <a:t>:</a:t>
            </a:r>
            <a:endParaRPr lang="en-US" sz="1600">
              <a:solidFill>
                <a:schemeClr val="bg1"/>
              </a:solidFill>
              <a:latin typeface="Times New Roman"/>
              <a:cs typeface="Arial"/>
            </a:endParaRPr>
          </a:p>
        </p:txBody>
      </p:sp>
      <p:pic>
        <p:nvPicPr>
          <p:cNvPr id="2" name="Hình ảnh 7" descr="Ảnh có chứa bàn&#10;&#10;Mô tả được tự động tạo">
            <a:extLst>
              <a:ext uri="{FF2B5EF4-FFF2-40B4-BE49-F238E27FC236}">
                <a16:creationId xmlns:a16="http://schemas.microsoft.com/office/drawing/2014/main" id="{716A152F-13FA-403F-89D9-3101A0CB5787}"/>
              </a:ext>
            </a:extLst>
          </p:cNvPr>
          <p:cNvPicPr>
            <a:picLocks noChangeAspect="1"/>
          </p:cNvPicPr>
          <p:nvPr/>
        </p:nvPicPr>
        <p:blipFill>
          <a:blip r:embed="rId2"/>
          <a:stretch>
            <a:fillRect/>
          </a:stretch>
        </p:blipFill>
        <p:spPr>
          <a:xfrm>
            <a:off x="1190297" y="1911942"/>
            <a:ext cx="6763407" cy="3083382"/>
          </a:xfrm>
          <a:prstGeom prst="rect">
            <a:avLst/>
          </a:prstGeom>
        </p:spPr>
      </p:pic>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3013184" cy="65821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vi-VN" err="1">
                <a:solidFill>
                  <a:schemeClr val="tx1"/>
                </a:solidFill>
                <a:cs typeface="Arial"/>
              </a:rPr>
              <a:t>Giới</a:t>
            </a:r>
            <a:r>
              <a:rPr lang="vi-VN">
                <a:solidFill>
                  <a:schemeClr val="tx1"/>
                </a:solidFill>
                <a:cs typeface="Arial"/>
              </a:rPr>
              <a:t> </a:t>
            </a:r>
            <a:r>
              <a:rPr lang="vi-VN" err="1">
                <a:solidFill>
                  <a:schemeClr val="tx1"/>
                </a:solidFill>
                <a:cs typeface="Arial"/>
              </a:rPr>
              <a:t>thiệu</a:t>
            </a:r>
            <a:r>
              <a:rPr lang="vi-VN">
                <a:solidFill>
                  <a:schemeClr val="tx1"/>
                </a:solidFill>
                <a:cs typeface="Arial"/>
              </a:rPr>
              <a:t> </a:t>
            </a:r>
            <a:r>
              <a:rPr lang="vi-VN" err="1">
                <a:solidFill>
                  <a:schemeClr val="tx1"/>
                </a:solidFill>
                <a:cs typeface="Arial"/>
              </a:rPr>
              <a:t>Character</a:t>
            </a:r>
            <a:r>
              <a:rPr lang="vi-VN">
                <a:solidFill>
                  <a:schemeClr val="tx1"/>
                </a:solidFill>
                <a:cs typeface="Arial"/>
              </a:rPr>
              <a:t> </a:t>
            </a:r>
            <a:r>
              <a:rPr lang="vi-VN" err="1">
                <a:solidFill>
                  <a:schemeClr val="tx1"/>
                </a:solidFill>
                <a:cs typeface="Arial"/>
              </a:rPr>
              <a:t>Device</a:t>
            </a:r>
          </a:p>
        </p:txBody>
      </p:sp>
    </p:spTree>
    <p:extLst>
      <p:ext uri="{BB962C8B-B14F-4D97-AF65-F5344CB8AC3E}">
        <p14:creationId xmlns:p14="http://schemas.microsoft.com/office/powerpoint/2010/main" val="2708693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497116"/>
            <a:ext cx="7953594" cy="2585323"/>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Khi tiến trình cần ghi dữ liệu vào một char device nào đó, các bước diễn </a:t>
            </a:r>
            <a:endParaRPr lang="en-US" dirty="0">
              <a:solidFill>
                <a:srgbClr val="FFC000"/>
              </a:solidFill>
            </a:endParaRPr>
          </a:p>
          <a:p>
            <a:r>
              <a:rPr lang="vi-VN" dirty="0">
                <a:solidFill>
                  <a:srgbClr val="FFC000"/>
                </a:solidFill>
              </a:rPr>
              <a:t>ra như sau:</a:t>
            </a:r>
          </a:p>
          <a:p>
            <a:pPr marL="742950" lvl="1" indent="-285750">
              <a:buFont typeface="Arial" panose="020B0604020202020204" pitchFamily="34" charset="0"/>
              <a:buChar char="•"/>
            </a:pPr>
            <a:r>
              <a:rPr lang="vi-VN" dirty="0">
                <a:solidFill>
                  <a:srgbClr val="FFC000"/>
                </a:solidFill>
              </a:rPr>
              <a:t>Đầu tiên, tiến trình gọi system call open để mở device file tương ứng của char device này.</a:t>
            </a:r>
          </a:p>
          <a:p>
            <a:pPr marL="742950" lvl="1" indent="-285750">
              <a:buFont typeface="Arial" panose="020B0604020202020204" pitchFamily="34" charset="0"/>
              <a:buChar char="•"/>
            </a:pPr>
            <a:r>
              <a:rPr lang="vi-VN" dirty="0">
                <a:solidFill>
                  <a:srgbClr val="FFC000"/>
                </a:solidFill>
              </a:rPr>
              <a:t>Sau đó, tiến trình gọi system call write để ghi dữ liệu vào device file </a:t>
            </a:r>
            <a:endParaRPr lang="en-US" dirty="0">
              <a:solidFill>
                <a:srgbClr val="FFC000"/>
              </a:solidFill>
            </a:endParaRPr>
          </a:p>
          <a:p>
            <a:pPr lvl="1"/>
            <a:r>
              <a:rPr lang="vi-VN" dirty="0">
                <a:solidFill>
                  <a:srgbClr val="FFC000"/>
                </a:solidFill>
              </a:rPr>
              <a:t>này. Khi đó, Linux kernel sẽ kích hoạt entry point write của char driver tương ứng.</a:t>
            </a:r>
          </a:p>
          <a:p>
            <a:pPr marL="742950" lvl="1" indent="-285750">
              <a:buFont typeface="Arial" panose="020B0604020202020204" pitchFamily="34" charset="0"/>
              <a:buChar char="•"/>
            </a:pPr>
            <a:r>
              <a:rPr lang="vi-VN" dirty="0">
                <a:solidFill>
                  <a:srgbClr val="FFC000"/>
                </a:solidFill>
              </a:rPr>
              <a:t>Cuối cùng, entry point write sẽ đọc dữ liệu từ tiến trình trên user </a:t>
            </a:r>
            <a:endParaRPr lang="en-US" dirty="0">
              <a:solidFill>
                <a:srgbClr val="FFC000"/>
              </a:solidFill>
            </a:endParaRPr>
          </a:p>
          <a:p>
            <a:pPr lvl="1"/>
            <a:r>
              <a:rPr lang="vi-VN" dirty="0">
                <a:solidFill>
                  <a:srgbClr val="FFC000"/>
                </a:solidFill>
              </a:rPr>
              <a:t>space rồi ghi dữ liệu này vào char device.</a:t>
            </a:r>
          </a:p>
        </p:txBody>
      </p:sp>
    </p:spTree>
    <p:extLst>
      <p:ext uri="{BB962C8B-B14F-4D97-AF65-F5344CB8AC3E}">
        <p14:creationId xmlns:p14="http://schemas.microsoft.com/office/powerpoint/2010/main" val="1707514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120486"/>
            <a:ext cx="7953594" cy="369332"/>
          </a:xfrm>
          <a:prstGeom prst="rect">
            <a:avLst/>
          </a:prstGeom>
        </p:spPr>
        <p:txBody>
          <a:bodyPr wrap="square">
            <a:spAutoFit/>
          </a:bodyPr>
          <a:lstStyle/>
          <a:p>
            <a:pPr marL="285750" indent="-285750">
              <a:buFont typeface="Wingdings" panose="05000000000000000000" pitchFamily="2" charset="2"/>
              <a:buChar char="Ø"/>
            </a:pPr>
            <a:r>
              <a:rPr lang="en-US" dirty="0">
                <a:solidFill>
                  <a:srgbClr val="FFC000"/>
                </a:solidFill>
              </a:rPr>
              <a:t>Giao </a:t>
            </a:r>
            <a:r>
              <a:rPr lang="en-US" dirty="0" err="1">
                <a:solidFill>
                  <a:srgbClr val="FFC000"/>
                </a:solidFill>
              </a:rPr>
              <a:t>diện</a:t>
            </a:r>
            <a:r>
              <a:rPr lang="en-US" dirty="0">
                <a:solidFill>
                  <a:srgbClr val="FFC000"/>
                </a:solidFill>
              </a:rPr>
              <a:t> </a:t>
            </a:r>
            <a:r>
              <a:rPr lang="en-US" dirty="0" err="1">
                <a:solidFill>
                  <a:srgbClr val="FFC000"/>
                </a:solidFill>
              </a:rPr>
              <a:t>của</a:t>
            </a:r>
            <a:r>
              <a:rPr lang="en-US" dirty="0">
                <a:solidFill>
                  <a:srgbClr val="FFC000"/>
                </a:solidFill>
              </a:rPr>
              <a:t> entry point write </a:t>
            </a:r>
            <a:r>
              <a:rPr lang="en-US" dirty="0" err="1">
                <a:solidFill>
                  <a:srgbClr val="FFC000"/>
                </a:solidFill>
              </a:rPr>
              <a:t>như</a:t>
            </a:r>
            <a:r>
              <a:rPr lang="en-US" dirty="0">
                <a:solidFill>
                  <a:srgbClr val="FFC000"/>
                </a:solidFill>
              </a:rPr>
              <a:t> </a:t>
            </a:r>
            <a:r>
              <a:rPr lang="en-US" dirty="0" err="1">
                <a:solidFill>
                  <a:srgbClr val="FFC000"/>
                </a:solidFill>
              </a:rPr>
              <a:t>sau</a:t>
            </a:r>
            <a:endParaRPr lang="vi-VN" dirty="0">
              <a:solidFill>
                <a:srgbClr val="FFC000"/>
              </a:solidFill>
            </a:endParaRPr>
          </a:p>
        </p:txBody>
      </p:sp>
      <p:pic>
        <p:nvPicPr>
          <p:cNvPr id="3" name="Picture 2">
            <a:extLst>
              <a:ext uri="{FF2B5EF4-FFF2-40B4-BE49-F238E27FC236}">
                <a16:creationId xmlns:a16="http://schemas.microsoft.com/office/drawing/2014/main" id="{68F67C1F-8A2B-46AF-90F0-9930469EF0BF}"/>
              </a:ext>
            </a:extLst>
          </p:cNvPr>
          <p:cNvPicPr>
            <a:picLocks noChangeAspect="1"/>
          </p:cNvPicPr>
          <p:nvPr/>
        </p:nvPicPr>
        <p:blipFill>
          <a:blip r:embed="rId2"/>
          <a:stretch>
            <a:fillRect/>
          </a:stretch>
        </p:blipFill>
        <p:spPr>
          <a:xfrm>
            <a:off x="838666" y="1489818"/>
            <a:ext cx="7466667" cy="3526439"/>
          </a:xfrm>
          <a:prstGeom prst="rect">
            <a:avLst/>
          </a:prstGeom>
        </p:spPr>
      </p:pic>
    </p:spTree>
    <p:extLst>
      <p:ext uri="{BB962C8B-B14F-4D97-AF65-F5344CB8AC3E}">
        <p14:creationId xmlns:p14="http://schemas.microsoft.com/office/powerpoint/2010/main" val="2889015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539586"/>
            <a:ext cx="7953594" cy="2308324"/>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Triển</a:t>
            </a:r>
            <a:r>
              <a:rPr lang="en-US" dirty="0">
                <a:solidFill>
                  <a:srgbClr val="FFC000"/>
                </a:solidFill>
              </a:rPr>
              <a:t> </a:t>
            </a:r>
            <a:r>
              <a:rPr lang="vi-VN" dirty="0">
                <a:solidFill>
                  <a:srgbClr val="FFC000"/>
                </a:solidFill>
              </a:rPr>
              <a:t>khai entry point write như sau:</a:t>
            </a:r>
          </a:p>
          <a:p>
            <a:pPr marL="742950" lvl="1" indent="-285750">
              <a:buFont typeface="Arial" panose="020B0604020202020204" pitchFamily="34" charset="0"/>
              <a:buChar char="•"/>
            </a:pPr>
            <a:r>
              <a:rPr lang="vi-VN" dirty="0">
                <a:solidFill>
                  <a:srgbClr val="FFC000"/>
                </a:solidFill>
              </a:rPr>
              <a:t>Bước 1: sử dụng hàm </a:t>
            </a:r>
            <a:r>
              <a:rPr lang="vi-VN" b="1" dirty="0">
                <a:solidFill>
                  <a:srgbClr val="FFC000"/>
                </a:solidFill>
              </a:rPr>
              <a:t>copy_from_user</a:t>
            </a:r>
            <a:r>
              <a:rPr lang="vi-VN" dirty="0">
                <a:solidFill>
                  <a:srgbClr val="FFC000"/>
                </a:solidFill>
              </a:rPr>
              <a:t> để sao chép </a:t>
            </a:r>
            <a:r>
              <a:rPr lang="vi-VN" b="1" i="1" dirty="0">
                <a:solidFill>
                  <a:srgbClr val="FFC000"/>
                </a:solidFill>
              </a:rPr>
              <a:t>size </a:t>
            </a:r>
            <a:r>
              <a:rPr lang="vi-VN" dirty="0">
                <a:solidFill>
                  <a:srgbClr val="FFC000"/>
                </a:solidFill>
              </a:rPr>
              <a:t>byte dữ </a:t>
            </a:r>
            <a:endParaRPr lang="en-US" dirty="0">
              <a:solidFill>
                <a:srgbClr val="FFC000"/>
              </a:solidFill>
            </a:endParaRPr>
          </a:p>
          <a:p>
            <a:pPr lvl="1"/>
            <a:r>
              <a:rPr lang="vi-VN" dirty="0">
                <a:solidFill>
                  <a:srgbClr val="FFC000"/>
                </a:solidFill>
              </a:rPr>
              <a:t>liệu từ user buffer kernel buffer.</a:t>
            </a:r>
          </a:p>
          <a:p>
            <a:pPr marL="742950" lvl="1" indent="-285750">
              <a:buFont typeface="Arial" panose="020B0604020202020204" pitchFamily="34" charset="0"/>
              <a:buChar char="•"/>
            </a:pPr>
            <a:r>
              <a:rPr lang="vi-VN" dirty="0">
                <a:solidFill>
                  <a:srgbClr val="FFC000"/>
                </a:solidFill>
              </a:rPr>
              <a:t>Bước 2: ghi dữ liệu từ kernel buffer vào buffer của char device, kể từ vị trí </a:t>
            </a:r>
            <a:r>
              <a:rPr lang="vi-VN" b="1" i="1" dirty="0">
                <a:solidFill>
                  <a:srgbClr val="FFC000"/>
                </a:solidFill>
              </a:rPr>
              <a:t>*off</a:t>
            </a:r>
            <a:r>
              <a:rPr lang="vi-VN" dirty="0">
                <a:solidFill>
                  <a:srgbClr val="FFC000"/>
                </a:solidFill>
              </a:rPr>
              <a:t> trên buffer của char device.</a:t>
            </a:r>
          </a:p>
          <a:p>
            <a:pPr marL="742950" lvl="1" indent="-285750">
              <a:buFont typeface="Arial" panose="020B0604020202020204" pitchFamily="34" charset="0"/>
              <a:buChar char="•"/>
            </a:pPr>
            <a:r>
              <a:rPr lang="vi-VN" dirty="0">
                <a:solidFill>
                  <a:srgbClr val="FFC000"/>
                </a:solidFill>
              </a:rPr>
              <a:t>Bước 3: cập nhật lại giá trị </a:t>
            </a:r>
            <a:r>
              <a:rPr lang="vi-VN" b="1" i="1" dirty="0">
                <a:solidFill>
                  <a:srgbClr val="FFC000"/>
                </a:solidFill>
              </a:rPr>
              <a:t>*off </a:t>
            </a:r>
            <a:r>
              <a:rPr lang="vi-VN" dirty="0">
                <a:solidFill>
                  <a:srgbClr val="FFC000"/>
                </a:solidFill>
              </a:rPr>
              <a:t>để lần ghi dữ liệu tiếp theo sẽ bắt đầu từ vị trí mới.</a:t>
            </a:r>
          </a:p>
          <a:p>
            <a:pPr marL="742950" lvl="1" indent="-285750">
              <a:buFont typeface="Arial" panose="020B0604020202020204" pitchFamily="34" charset="0"/>
              <a:buChar char="•"/>
            </a:pPr>
            <a:r>
              <a:rPr lang="vi-VN" dirty="0">
                <a:solidFill>
                  <a:srgbClr val="FFC000"/>
                </a:solidFill>
              </a:rPr>
              <a:t>Bước 4: trả về số lượng byte đã ghi vào char device.</a:t>
            </a:r>
          </a:p>
        </p:txBody>
      </p:sp>
    </p:spTree>
    <p:extLst>
      <p:ext uri="{BB962C8B-B14F-4D97-AF65-F5344CB8AC3E}">
        <p14:creationId xmlns:p14="http://schemas.microsoft.com/office/powerpoint/2010/main" val="181737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2.7.3. </a:t>
            </a:r>
            <a:r>
              <a:rPr lang="en-US" b="1" dirty="0" err="1">
                <a:solidFill>
                  <a:srgbClr val="FFC000"/>
                </a:solidFill>
              </a:rPr>
              <a:t>file_operations</a:t>
            </a:r>
            <a:r>
              <a:rPr lang="en-US" dirty="0">
                <a:solidFill>
                  <a:srgbClr val="FFC000"/>
                </a:solidFill>
              </a:rPr>
              <a:t> </a:t>
            </a:r>
          </a:p>
        </p:txBody>
      </p:sp>
      <p:pic>
        <p:nvPicPr>
          <p:cNvPr id="4" name="Picture 3">
            <a:extLst>
              <a:ext uri="{FF2B5EF4-FFF2-40B4-BE49-F238E27FC236}">
                <a16:creationId xmlns:a16="http://schemas.microsoft.com/office/drawing/2014/main" id="{9CCDE407-1966-405C-B4A0-5CD6DFB2AB3D}"/>
              </a:ext>
            </a:extLst>
          </p:cNvPr>
          <p:cNvPicPr>
            <a:picLocks noChangeAspect="1"/>
          </p:cNvPicPr>
          <p:nvPr/>
        </p:nvPicPr>
        <p:blipFill>
          <a:blip r:embed="rId2"/>
          <a:stretch>
            <a:fillRect/>
          </a:stretch>
        </p:blipFill>
        <p:spPr>
          <a:xfrm>
            <a:off x="1748192" y="2057521"/>
            <a:ext cx="4933333" cy="1942857"/>
          </a:xfrm>
          <a:prstGeom prst="rect">
            <a:avLst/>
          </a:prstGeom>
        </p:spPr>
      </p:pic>
    </p:spTree>
    <p:extLst>
      <p:ext uri="{BB962C8B-B14F-4D97-AF65-F5344CB8AC3E}">
        <p14:creationId xmlns:p14="http://schemas.microsoft.com/office/powerpoint/2010/main" val="53202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2806" y="859632"/>
            <a:ext cx="3793766" cy="3466639"/>
          </a:xfrm>
        </p:spPr>
        <p:txBody>
          <a:bodyPr lIns="91440" tIns="45720" rIns="91440" bIns="45720" anchor="ctr"/>
          <a:lstStyle/>
          <a:p>
            <a:r>
              <a:rPr lang="en-US" sz="3200" b="1">
                <a:ea typeface="Arial Unicode MS"/>
                <a:cs typeface="+mj-lt"/>
              </a:rPr>
              <a:t>SHOW CODE</a:t>
            </a:r>
          </a:p>
          <a:p>
            <a:r>
              <a:rPr lang="en-US" sz="3200" b="1">
                <a:cs typeface="Arial"/>
              </a:rPr>
              <a:t>&amp;</a:t>
            </a:r>
          </a:p>
          <a:p>
            <a:r>
              <a:rPr lang="en-US" sz="3200" b="1">
                <a:cs typeface="Arial"/>
              </a:rPr>
              <a:t>KẾT QUẢ</a:t>
            </a:r>
          </a:p>
        </p:txBody>
      </p:sp>
    </p:spTree>
    <p:extLst>
      <p:ext uri="{BB962C8B-B14F-4D97-AF65-F5344CB8AC3E}">
        <p14:creationId xmlns:p14="http://schemas.microsoft.com/office/powerpoint/2010/main" val="2449953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58304"/>
            <a:ext cx="9144000" cy="576063"/>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1.2</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2845676"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Mã</a:t>
            </a:r>
            <a:r>
              <a:rPr lang="vi-VN">
                <a:solidFill>
                  <a:schemeClr val="tx1"/>
                </a:solidFill>
                <a:cs typeface="Arial"/>
              </a:rPr>
              <a:t> </a:t>
            </a:r>
            <a:r>
              <a:rPr lang="vi-VN" err="1">
                <a:solidFill>
                  <a:schemeClr val="tx1"/>
                </a:solidFill>
                <a:cs typeface="Arial"/>
              </a:rPr>
              <a:t>hóa</a:t>
            </a:r>
            <a:r>
              <a:rPr lang="vi-VN">
                <a:solidFill>
                  <a:schemeClr val="tx1"/>
                </a:solidFill>
                <a:cs typeface="Arial"/>
              </a:rPr>
              <a:t> </a:t>
            </a:r>
            <a:r>
              <a:rPr lang="vi-VN" err="1">
                <a:solidFill>
                  <a:schemeClr val="tx1"/>
                </a:solidFill>
                <a:cs typeface="Arial"/>
              </a:rPr>
              <a:t>và</a:t>
            </a:r>
            <a:r>
              <a:rPr lang="vi-VN">
                <a:solidFill>
                  <a:schemeClr val="tx1"/>
                </a:solidFill>
                <a:cs typeface="Arial"/>
              </a:rPr>
              <a:t> </a:t>
            </a:r>
            <a:r>
              <a:rPr lang="vi-VN" err="1">
                <a:solidFill>
                  <a:schemeClr val="tx1"/>
                </a:solidFill>
                <a:cs typeface="Arial"/>
              </a:rPr>
              <a:t>giải</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dữ</a:t>
            </a:r>
            <a:r>
              <a:rPr lang="vi-VN">
                <a:solidFill>
                  <a:schemeClr val="tx1"/>
                </a:solidFill>
                <a:cs typeface="Arial"/>
              </a:rPr>
              <a:t> </a:t>
            </a:r>
            <a:r>
              <a:rPr lang="vi-VN" err="1">
                <a:solidFill>
                  <a:schemeClr val="tx1"/>
                </a:solidFill>
                <a:cs typeface="Arial"/>
              </a:rPr>
              <a:t>liệu</a:t>
            </a:r>
            <a:endParaRPr lang="vi-VN" err="1">
              <a:solidFill>
                <a:schemeClr val="tx1"/>
              </a:solidFill>
            </a:endParaRPr>
          </a:p>
        </p:txBody>
      </p:sp>
      <p:pic>
        <p:nvPicPr>
          <p:cNvPr id="4" name="Hình ảnh 5">
            <a:extLst>
              <a:ext uri="{FF2B5EF4-FFF2-40B4-BE49-F238E27FC236}">
                <a16:creationId xmlns:a16="http://schemas.microsoft.com/office/drawing/2014/main" id="{BBC23912-7DF2-4552-A9A7-1888DEE18AD6}"/>
              </a:ext>
            </a:extLst>
          </p:cNvPr>
          <p:cNvPicPr>
            <a:picLocks noChangeAspect="1"/>
          </p:cNvPicPr>
          <p:nvPr/>
        </p:nvPicPr>
        <p:blipFill>
          <a:blip r:embed="rId2"/>
          <a:stretch>
            <a:fillRect/>
          </a:stretch>
        </p:blipFill>
        <p:spPr>
          <a:xfrm>
            <a:off x="2234763" y="1429920"/>
            <a:ext cx="4516820" cy="2175272"/>
          </a:xfrm>
          <a:prstGeom prst="rect">
            <a:avLst/>
          </a:prstGeom>
        </p:spPr>
      </p:pic>
      <p:sp>
        <p:nvSpPr>
          <p:cNvPr id="6" name="Hộp Văn bản 5">
            <a:extLst>
              <a:ext uri="{FF2B5EF4-FFF2-40B4-BE49-F238E27FC236}">
                <a16:creationId xmlns:a16="http://schemas.microsoft.com/office/drawing/2014/main" id="{CA0C55DB-D928-4A41-A851-E575E0BDD6BB}"/>
              </a:ext>
            </a:extLst>
          </p:cNvPr>
          <p:cNvSpPr txBox="1"/>
          <p:nvPr/>
        </p:nvSpPr>
        <p:spPr>
          <a:xfrm>
            <a:off x="2944210" y="3959115"/>
            <a:ext cx="32654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400" i="1" err="1">
                <a:solidFill>
                  <a:schemeClr val="bg1">
                    <a:lumMod val="85000"/>
                  </a:schemeClr>
                </a:solidFill>
                <a:latin typeface="Times New Roman"/>
                <a:cs typeface="Times New Roman"/>
              </a:rPr>
              <a:t>Hình</a:t>
            </a:r>
            <a:r>
              <a:rPr lang="vi-VN" sz="1400" i="1">
                <a:solidFill>
                  <a:schemeClr val="bg1">
                    <a:lumMod val="85000"/>
                  </a:schemeClr>
                </a:solidFill>
                <a:latin typeface="Times New Roman"/>
                <a:cs typeface="Times New Roman"/>
              </a:rPr>
              <a:t> 1.1. </a:t>
            </a:r>
            <a:r>
              <a:rPr lang="vi-VN" sz="1400" i="1" err="1">
                <a:solidFill>
                  <a:schemeClr val="bg1">
                    <a:lumMod val="85000"/>
                  </a:schemeClr>
                </a:solidFill>
                <a:latin typeface="Times New Roman"/>
                <a:cs typeface="Times New Roman"/>
              </a:rPr>
              <a:t>Tổng</a:t>
            </a:r>
            <a:r>
              <a:rPr lang="vi-VN" sz="1400" i="1">
                <a:solidFill>
                  <a:schemeClr val="bg1">
                    <a:lumMod val="85000"/>
                  </a:schemeClr>
                </a:solidFill>
                <a:latin typeface="Times New Roman"/>
                <a:cs typeface="Times New Roman"/>
              </a:rPr>
              <a:t> quan </a:t>
            </a:r>
            <a:r>
              <a:rPr lang="vi-VN" sz="1400" i="1" err="1">
                <a:solidFill>
                  <a:schemeClr val="bg1">
                    <a:lumMod val="85000"/>
                  </a:schemeClr>
                </a:solidFill>
                <a:latin typeface="Times New Roman"/>
                <a:cs typeface="Times New Roman"/>
              </a:rPr>
              <a:t>về</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mã</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hóa</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và</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giải</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mã</a:t>
            </a:r>
            <a:endParaRPr lang="vi-VN" sz="1400" i="1">
              <a:solidFill>
                <a:schemeClr val="bg1">
                  <a:lumMod val="85000"/>
                </a:schemeClr>
              </a:solidFill>
              <a:latin typeface="Times New Roman"/>
              <a:cs typeface="Times New Roman"/>
            </a:endParaRPr>
          </a:p>
        </p:txBody>
      </p:sp>
    </p:spTree>
    <p:extLst>
      <p:ext uri="{BB962C8B-B14F-4D97-AF65-F5344CB8AC3E}">
        <p14:creationId xmlns:p14="http://schemas.microsoft.com/office/powerpoint/2010/main" val="263240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pic>
        <p:nvPicPr>
          <p:cNvPr id="5" name="Hình ảnh 6" descr="Ảnh có chứa văn bản, người đàn ông, người, cũ&#10;&#10;Mô tả được tự động tạo">
            <a:extLst>
              <a:ext uri="{FF2B5EF4-FFF2-40B4-BE49-F238E27FC236}">
                <a16:creationId xmlns:a16="http://schemas.microsoft.com/office/drawing/2014/main" id="{8485851B-F0B0-4568-B5FD-AE48425D0666}"/>
              </a:ext>
            </a:extLst>
          </p:cNvPr>
          <p:cNvPicPr>
            <a:picLocks noChangeAspect="1"/>
          </p:cNvPicPr>
          <p:nvPr/>
        </p:nvPicPr>
        <p:blipFill>
          <a:blip r:embed="rId2"/>
          <a:stretch>
            <a:fillRect/>
          </a:stretch>
        </p:blipFill>
        <p:spPr>
          <a:xfrm>
            <a:off x="678824" y="1282919"/>
            <a:ext cx="1805309" cy="2863412"/>
          </a:xfrm>
          <a:prstGeom prst="rect">
            <a:avLst/>
          </a:prstGeom>
        </p:spPr>
      </p:pic>
      <p:sp>
        <p:nvSpPr>
          <p:cNvPr id="7" name="Hộp Văn bản 6">
            <a:extLst>
              <a:ext uri="{FF2B5EF4-FFF2-40B4-BE49-F238E27FC236}">
                <a16:creationId xmlns:a16="http://schemas.microsoft.com/office/drawing/2014/main" id="{50F981D3-E380-4689-AA05-C52F09334744}"/>
              </a:ext>
            </a:extLst>
          </p:cNvPr>
          <p:cNvSpPr txBox="1"/>
          <p:nvPr/>
        </p:nvSpPr>
        <p:spPr>
          <a:xfrm>
            <a:off x="2894943" y="1323607"/>
            <a:ext cx="5827328" cy="30469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Caesar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những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kỹ</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thuật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đơn</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phổ</a:t>
            </a:r>
            <a:r>
              <a:rPr lang="en-US" sz="1600">
                <a:solidFill>
                  <a:schemeClr val="bg1"/>
                </a:solidFill>
                <a:latin typeface="Times New Roman"/>
                <a:cs typeface="Times New Roman"/>
              </a:rPr>
              <a:t> </a:t>
            </a:r>
            <a:r>
              <a:rPr lang="en-US" sz="1600" err="1">
                <a:solidFill>
                  <a:schemeClr val="bg1"/>
                </a:solidFill>
                <a:latin typeface="Times New Roman"/>
                <a:cs typeface="Times New Roman"/>
              </a:rPr>
              <a:t>biến</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nhất</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Đây</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thế</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mỗi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văn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thô</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vị</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cách</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khoảng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xác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định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endParaRPr lang="vi-VN" sz="1600">
              <a:solidFill>
                <a:schemeClr val="bg1"/>
              </a:solidFill>
              <a:latin typeface="Times New Roman"/>
              <a:cs typeface="Times New Roman"/>
            </a:endParaRPr>
          </a:p>
          <a:p>
            <a:endParaRPr lang="en-US" sz="1600">
              <a:solidFill>
                <a:schemeClr val="bg1"/>
              </a:solidFill>
              <a:latin typeface="Times New Roman"/>
              <a:cs typeface="Times New Roman"/>
            </a:endParaRPr>
          </a:p>
          <a:p>
            <a:pPr marL="285750" indent="-285750">
              <a:buFont typeface="Wingdings"/>
              <a:buChar char="v"/>
            </a:pPr>
            <a:r>
              <a:rPr lang="en-US" sz="1600" err="1">
                <a:solidFill>
                  <a:schemeClr val="bg1"/>
                </a:solidFill>
                <a:latin typeface="Times New Roman"/>
                <a:cs typeface="Times New Roman"/>
              </a:rPr>
              <a:t>Tên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kỹ</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thuật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này</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đặt</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theo</a:t>
            </a:r>
            <a:r>
              <a:rPr lang="en-US" sz="1600">
                <a:solidFill>
                  <a:schemeClr val="bg1"/>
                </a:solidFill>
                <a:latin typeface="Times New Roman"/>
                <a:cs typeface="Times New Roman"/>
              </a:rPr>
              <a:t> </a:t>
            </a:r>
            <a:r>
              <a:rPr lang="en-US" sz="1600" err="1">
                <a:solidFill>
                  <a:schemeClr val="bg1"/>
                </a:solidFill>
                <a:latin typeface="Times New Roman"/>
                <a:cs typeface="Times New Roman"/>
              </a:rPr>
              <a:t>tên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Julius Caesar, </a:t>
            </a:r>
            <a:r>
              <a:rPr lang="en-US" sz="1600" err="1">
                <a:solidFill>
                  <a:schemeClr val="bg1"/>
                </a:solidFill>
                <a:latin typeface="Times New Roman"/>
                <a:cs typeface="Times New Roman"/>
              </a:rPr>
              <a:t>người</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từ</a:t>
            </a:r>
            <a:r>
              <a:rPr lang="en-US" sz="1600">
                <a:solidFill>
                  <a:schemeClr val="bg1"/>
                </a:solidFill>
                <a:latin typeface="Times New Roman"/>
                <a:cs typeface="Times New Roman"/>
              </a:rPr>
              <a:t> </a:t>
            </a:r>
            <a:r>
              <a:rPr lang="en-US" sz="1600" err="1">
                <a:solidFill>
                  <a:schemeClr val="bg1"/>
                </a:solidFill>
                <a:latin typeface="Times New Roman"/>
                <a:cs typeface="Times New Roman"/>
              </a:rPr>
              <a:t>bí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mình</a:t>
            </a:r>
            <a:r>
              <a:rPr lang="en-US" sz="1600">
                <a:solidFill>
                  <a:schemeClr val="bg1"/>
                </a:solidFill>
                <a:latin typeface="Times New Roman"/>
                <a:cs typeface="Times New Roman"/>
              </a:rPr>
              <a:t>.</a:t>
            </a:r>
          </a:p>
          <a:p>
            <a:endParaRPr lang="en-US" sz="1600">
              <a:solidFill>
                <a:schemeClr val="bg1"/>
              </a:solidFill>
              <a:latin typeface="Times New Roman"/>
              <a:cs typeface="Times New Roman"/>
            </a:endParaRPr>
          </a:p>
          <a:p>
            <a:r>
              <a:rPr lang="en-US" sz="1600">
                <a:solidFill>
                  <a:schemeClr val="bg1"/>
                </a:solidFill>
                <a:latin typeface="Times New Roman"/>
                <a:cs typeface="Times New Roman"/>
              </a:rPr>
              <a:t> </a:t>
            </a:r>
            <a:r>
              <a:rPr lang="en-US" sz="1600" err="1">
                <a:solidFill>
                  <a:schemeClr val="bg1"/>
                </a:solidFill>
                <a:latin typeface="Times New Roman"/>
                <a:cs typeface="Times New Roman"/>
              </a:rPr>
              <a:t>Ví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tiếng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anh</a:t>
            </a:r>
            <a:r>
              <a:rPr lang="en-US" sz="1600">
                <a:solidFill>
                  <a:schemeClr val="bg1"/>
                </a:solidFill>
                <a:latin typeface="Times New Roman"/>
                <a:cs typeface="Times New Roman"/>
              </a:rPr>
              <a:t> (ABCDEFGHI...),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độ</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dịch</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3, A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D, B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E, ..., W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Z, X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 Y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B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Z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C...</a:t>
            </a:r>
            <a:endParaRPr lang="en-US" sz="1600">
              <a:solidFill>
                <a:schemeClr val="bg1"/>
              </a:solidFill>
              <a:latin typeface="Times New Roman"/>
              <a:ea typeface="+mn-lt"/>
              <a:cs typeface="+mn-lt"/>
            </a:endParaRPr>
          </a:p>
          <a:p>
            <a:endParaRPr lang="en-US" sz="1600">
              <a:solidFill>
                <a:schemeClr val="bg1"/>
              </a:solidFill>
              <a:latin typeface="Times New Roman"/>
              <a:cs typeface="Times New Roman"/>
            </a:endParaRPr>
          </a:p>
        </p:txBody>
      </p:sp>
      <p:sp>
        <p:nvSpPr>
          <p:cNvPr id="11" name="Hộp Văn bản 10">
            <a:extLst>
              <a:ext uri="{FF2B5EF4-FFF2-40B4-BE49-F238E27FC236}">
                <a16:creationId xmlns:a16="http://schemas.microsoft.com/office/drawing/2014/main" id="{16E508D3-9A5C-407D-941F-7D52B435E700}"/>
              </a:ext>
            </a:extLst>
          </p:cNvPr>
          <p:cNvSpPr txBox="1"/>
          <p:nvPr/>
        </p:nvSpPr>
        <p:spPr>
          <a:xfrm>
            <a:off x="372460" y="4284279"/>
            <a:ext cx="2418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1400" i="1" err="1">
                <a:solidFill>
                  <a:schemeClr val="bg1">
                    <a:lumMod val="85000"/>
                  </a:schemeClr>
                </a:solidFill>
                <a:latin typeface="Times New Roman"/>
                <a:cs typeface="Times New Roman"/>
              </a:rPr>
              <a:t>Hình</a:t>
            </a:r>
            <a:r>
              <a:rPr lang="vi-VN" sz="1400" i="1">
                <a:solidFill>
                  <a:schemeClr val="bg1">
                    <a:lumMod val="85000"/>
                  </a:schemeClr>
                </a:solidFill>
                <a:latin typeface="Times New Roman"/>
                <a:cs typeface="Times New Roman"/>
              </a:rPr>
              <a:t> 1.2. </a:t>
            </a:r>
            <a:r>
              <a:rPr lang="vi-VN" sz="1400" i="1" err="1">
                <a:solidFill>
                  <a:schemeClr val="bg1">
                    <a:lumMod val="85000"/>
                  </a:schemeClr>
                </a:solidFill>
                <a:latin typeface="Times New Roman"/>
                <a:ea typeface="Arial Unicode MS"/>
                <a:cs typeface="Times New Roman"/>
              </a:rPr>
              <a:t>Mật</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mã</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Caesar</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được</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đặt</a:t>
            </a:r>
            <a:r>
              <a:rPr lang="vi-VN" sz="1400" i="1">
                <a:solidFill>
                  <a:schemeClr val="bg1">
                    <a:lumMod val="85000"/>
                  </a:schemeClr>
                </a:solidFill>
                <a:latin typeface="Times New Roman"/>
                <a:ea typeface="Arial Unicode MS"/>
                <a:cs typeface="Times New Roman"/>
              </a:rPr>
              <a:t> theo tên </a:t>
            </a:r>
            <a:r>
              <a:rPr lang="vi-VN" sz="1400" i="1" err="1">
                <a:solidFill>
                  <a:schemeClr val="bg1">
                    <a:lumMod val="85000"/>
                  </a:schemeClr>
                </a:solidFill>
                <a:latin typeface="Times New Roman"/>
                <a:ea typeface="Arial Unicode MS"/>
                <a:cs typeface="Times New Roman"/>
              </a:rPr>
              <a:t>của</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Julius</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Caesar</a:t>
            </a:r>
            <a:endParaRPr lang="vi-VN" sz="1400" i="1" err="1">
              <a:solidFill>
                <a:schemeClr val="bg1">
                  <a:lumMod val="85000"/>
                </a:schemeClr>
              </a:solidFill>
              <a:latin typeface="Times New Roman"/>
              <a:cs typeface="Times New Roman"/>
            </a:endParaRPr>
          </a:p>
        </p:txBody>
      </p:sp>
    </p:spTree>
    <p:extLst>
      <p:ext uri="{BB962C8B-B14F-4D97-AF65-F5344CB8AC3E}">
        <p14:creationId xmlns:p14="http://schemas.microsoft.com/office/powerpoint/2010/main" val="5962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sp>
        <p:nvSpPr>
          <p:cNvPr id="4" name="Hộp Văn bản 3">
            <a:extLst>
              <a:ext uri="{FF2B5EF4-FFF2-40B4-BE49-F238E27FC236}">
                <a16:creationId xmlns:a16="http://schemas.microsoft.com/office/drawing/2014/main" id="{C01381B6-B9DD-4988-927C-61E0C30021F4}"/>
              </a:ext>
            </a:extLst>
          </p:cNvPr>
          <p:cNvSpPr txBox="1"/>
          <p:nvPr/>
        </p:nvSpPr>
        <p:spPr>
          <a:xfrm>
            <a:off x="500556" y="1318391"/>
            <a:ext cx="80837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Để</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người</a:t>
            </a:r>
            <a:r>
              <a:rPr lang="en-US" sz="1600">
                <a:solidFill>
                  <a:schemeClr val="bg1"/>
                </a:solidFill>
                <a:latin typeface="Times New Roman"/>
                <a:cs typeface="Times New Roman"/>
              </a:rPr>
              <a:t> ta </a:t>
            </a:r>
            <a:r>
              <a:rPr lang="en-US" sz="1600" err="1">
                <a:solidFill>
                  <a:schemeClr val="bg1"/>
                </a:solidFill>
                <a:latin typeface="Times New Roman"/>
                <a:cs typeface="Times New Roman"/>
              </a:rPr>
              <a:t>đánh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từ</a:t>
            </a:r>
            <a:r>
              <a:rPr lang="en-US" sz="1600">
                <a:solidFill>
                  <a:schemeClr val="bg1"/>
                </a:solidFill>
                <a:latin typeface="Times New Roman"/>
                <a:cs typeface="Times New Roman"/>
              </a:rPr>
              <a:t> 0 </a:t>
            </a:r>
            <a:r>
              <a:rPr lang="en-US" sz="1600" err="1">
                <a:solidFill>
                  <a:schemeClr val="bg1"/>
                </a:solidFill>
                <a:latin typeface="Times New Roman"/>
                <a:cs typeface="Times New Roman"/>
              </a:rPr>
              <a:t>đến</a:t>
            </a:r>
            <a:r>
              <a:rPr lang="en-US" sz="1600">
                <a:solidFill>
                  <a:schemeClr val="bg1"/>
                </a:solidFill>
                <a:latin typeface="Times New Roman"/>
                <a:cs typeface="Times New Roman"/>
              </a:rPr>
              <a:t> N-1 (N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tổng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phần</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Không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gian</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K=ZN.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mỗi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 </a:t>
            </a:r>
            <a:r>
              <a:rPr lang="en-US" sz="1600" err="1">
                <a:solidFill>
                  <a:schemeClr val="bg1"/>
                </a:solidFill>
                <a:latin typeface="Times New Roman"/>
                <a:cs typeface="Times New Roman"/>
              </a:rPr>
              <a:t>hàm</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thứ</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I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biểu</a:t>
            </a:r>
            <a:r>
              <a:rPr lang="en-US" sz="1600">
                <a:solidFill>
                  <a:schemeClr val="bg1"/>
                </a:solidFill>
                <a:latin typeface="Times New Roman"/>
                <a:cs typeface="Times New Roman"/>
              </a:rPr>
              <a:t> </a:t>
            </a:r>
            <a:r>
              <a:rPr lang="en-US" sz="1600" err="1">
                <a:solidFill>
                  <a:schemeClr val="bg1"/>
                </a:solidFill>
                <a:latin typeface="Times New Roman"/>
                <a:cs typeface="Times New Roman"/>
              </a:rPr>
              <a:t>diễn</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sau</a:t>
            </a:r>
            <a:r>
              <a:rPr lang="en-US" sz="1600">
                <a:solidFill>
                  <a:schemeClr val="bg1"/>
                </a:solidFill>
                <a:latin typeface="Times New Roman"/>
                <a:cs typeface="Times New Roman"/>
              </a:rPr>
              <a:t>:</a:t>
            </a:r>
          </a:p>
        </p:txBody>
      </p:sp>
      <p:sp>
        <p:nvSpPr>
          <p:cNvPr id="6" name="Hộp Văn bản 5">
            <a:extLst>
              <a:ext uri="{FF2B5EF4-FFF2-40B4-BE49-F238E27FC236}">
                <a16:creationId xmlns:a16="http://schemas.microsoft.com/office/drawing/2014/main" id="{DB4B8503-0309-49B2-B671-CE046CA88715}"/>
              </a:ext>
            </a:extLst>
          </p:cNvPr>
          <p:cNvSpPr txBox="1"/>
          <p:nvPr/>
        </p:nvSpPr>
        <p:spPr>
          <a:xfrm>
            <a:off x="3170839" y="2274176"/>
            <a:ext cx="2743200" cy="338554"/>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Times New Roman"/>
                <a:cs typeface="Times New Roman"/>
              </a:rPr>
              <a:t>Mã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 EK(</a:t>
            </a:r>
            <a:r>
              <a:rPr lang="en-US" sz="1600" err="1">
                <a:solidFill>
                  <a:schemeClr val="bg1"/>
                </a:solidFill>
                <a:latin typeface="Times New Roman"/>
                <a:cs typeface="Times New Roman"/>
              </a:rPr>
              <a:t>i</a:t>
            </a:r>
            <a:r>
              <a:rPr lang="en-US" sz="1600">
                <a:solidFill>
                  <a:schemeClr val="bg1"/>
                </a:solidFill>
                <a:latin typeface="Times New Roman"/>
                <a:cs typeface="Times New Roman"/>
              </a:rPr>
              <a:t>) = (</a:t>
            </a:r>
            <a:r>
              <a:rPr lang="en-US" sz="1600" err="1">
                <a:solidFill>
                  <a:schemeClr val="bg1"/>
                </a:solidFill>
                <a:latin typeface="Times New Roman"/>
                <a:cs typeface="Times New Roman"/>
              </a:rPr>
              <a:t>i+k</a:t>
            </a:r>
            <a:r>
              <a:rPr lang="en-US" sz="1600">
                <a:solidFill>
                  <a:schemeClr val="bg1"/>
                </a:solidFill>
                <a:latin typeface="Times New Roman"/>
                <a:cs typeface="Times New Roman"/>
              </a:rPr>
              <a:t>) mod N</a:t>
            </a:r>
          </a:p>
        </p:txBody>
      </p:sp>
      <p:sp>
        <p:nvSpPr>
          <p:cNvPr id="8" name="Hộp Văn bản 7">
            <a:extLst>
              <a:ext uri="{FF2B5EF4-FFF2-40B4-BE49-F238E27FC236}">
                <a16:creationId xmlns:a16="http://schemas.microsoft.com/office/drawing/2014/main" id="{FB11C6F0-F767-45F3-8B76-477298A0C89C}"/>
              </a:ext>
            </a:extLst>
          </p:cNvPr>
          <p:cNvSpPr txBox="1"/>
          <p:nvPr/>
        </p:nvSpPr>
        <p:spPr>
          <a:xfrm>
            <a:off x="3170840" y="2983624"/>
            <a:ext cx="2743200" cy="338554"/>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 DK(</a:t>
            </a:r>
            <a:r>
              <a:rPr lang="en-US" sz="1600" err="1">
                <a:solidFill>
                  <a:schemeClr val="bg1"/>
                </a:solidFill>
                <a:latin typeface="Times New Roman"/>
                <a:cs typeface="Times New Roman"/>
              </a:rPr>
              <a:t>i</a:t>
            </a:r>
            <a:r>
              <a:rPr lang="en-US" sz="1600">
                <a:solidFill>
                  <a:schemeClr val="bg1"/>
                </a:solidFill>
                <a:latin typeface="Times New Roman"/>
                <a:cs typeface="Times New Roman"/>
              </a:rPr>
              <a:t>) = (</a:t>
            </a:r>
            <a:r>
              <a:rPr lang="en-US" sz="1600" err="1">
                <a:solidFill>
                  <a:schemeClr val="bg1"/>
                </a:solidFill>
                <a:latin typeface="Times New Roman"/>
                <a:cs typeface="Times New Roman"/>
              </a:rPr>
              <a:t>i</a:t>
            </a:r>
            <a:r>
              <a:rPr lang="en-US" sz="1600">
                <a:solidFill>
                  <a:schemeClr val="bg1"/>
                </a:solidFill>
                <a:latin typeface="Times New Roman"/>
                <a:cs typeface="Times New Roman"/>
              </a:rPr>
              <a:t>-k) mod N</a:t>
            </a:r>
          </a:p>
        </p:txBody>
      </p:sp>
      <p:sp>
        <p:nvSpPr>
          <p:cNvPr id="10" name="Hộp Văn bản 9">
            <a:extLst>
              <a:ext uri="{FF2B5EF4-FFF2-40B4-BE49-F238E27FC236}">
                <a16:creationId xmlns:a16="http://schemas.microsoft.com/office/drawing/2014/main" id="{8938EDB1-7E6D-4108-A622-A3FD5B6204F6}"/>
              </a:ext>
            </a:extLst>
          </p:cNvPr>
          <p:cNvSpPr txBox="1"/>
          <p:nvPr/>
        </p:nvSpPr>
        <p:spPr>
          <a:xfrm>
            <a:off x="549823" y="3762047"/>
            <a:ext cx="82414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latin typeface="Times New Roman"/>
                <a:cs typeface="Times New Roman"/>
              </a:rPr>
              <a:t>Trong </a:t>
            </a:r>
            <a:r>
              <a:rPr lang="en-US" sz="1600" b="1" err="1">
                <a:solidFill>
                  <a:schemeClr val="bg1"/>
                </a:solidFill>
                <a:latin typeface="Times New Roman"/>
                <a:cs typeface="Times New Roman"/>
              </a:rPr>
              <a:t>đó</a:t>
            </a:r>
            <a:r>
              <a:rPr lang="en-US" sz="1600" b="1">
                <a:solidFill>
                  <a:schemeClr val="bg1"/>
                </a:solidFill>
                <a:latin typeface="Times New Roman"/>
                <a:cs typeface="Times New Roman"/>
              </a:rPr>
              <a:t>:</a:t>
            </a:r>
            <a:r>
              <a:rPr lang="en-US" sz="1600">
                <a:solidFill>
                  <a:schemeClr val="bg1"/>
                </a:solidFill>
                <a:latin typeface="Times New Roman"/>
                <a:cs typeface="Times New Roman"/>
              </a:rPr>
              <a:t> N = 26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hệ</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Caesar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tiếng</a:t>
            </a:r>
            <a:r>
              <a:rPr lang="en-US" sz="1600">
                <a:solidFill>
                  <a:schemeClr val="bg1"/>
                </a:solidFill>
                <a:latin typeface="Times New Roman"/>
                <a:cs typeface="Times New Roman"/>
              </a:rPr>
              <a:t> Anh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thì</a:t>
            </a:r>
            <a:r>
              <a:rPr lang="en-US" sz="1600">
                <a:solidFill>
                  <a:schemeClr val="bg1"/>
                </a:solidFill>
                <a:latin typeface="Times New Roman"/>
                <a:cs typeface="Times New Roman"/>
              </a:rPr>
              <a:t> N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đổi</a:t>
            </a:r>
            <a:r>
              <a:rPr lang="en-US" sz="1600">
                <a:solidFill>
                  <a:schemeClr val="bg1"/>
                </a:solidFill>
                <a:latin typeface="Times New Roman"/>
                <a:cs typeface="Times New Roman"/>
              </a:rPr>
              <a:t>). k : </a:t>
            </a:r>
            <a:r>
              <a:rPr lang="en-US" sz="1600" err="1">
                <a:solidFill>
                  <a:schemeClr val="bg1"/>
                </a:solidFill>
                <a:latin typeface="Times New Roman"/>
                <a:cs typeface="Times New Roman"/>
              </a:rPr>
              <a:t>tương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ứng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thứ</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a:t>
            </a:r>
            <a:r>
              <a:rPr lang="en-US" sz="1600">
                <a:solidFill>
                  <a:schemeClr val="bg1"/>
                </a:solidFill>
                <a:latin typeface="Times New Roman"/>
                <a:cs typeface="Times New Roman"/>
              </a:rPr>
              <a:t> : a = 0, b = 1 ....).</a:t>
            </a:r>
          </a:p>
        </p:txBody>
      </p:sp>
    </p:spTree>
    <p:extLst>
      <p:ext uri="{BB962C8B-B14F-4D97-AF65-F5344CB8AC3E}">
        <p14:creationId xmlns:p14="http://schemas.microsoft.com/office/powerpoint/2010/main" val="257255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sp>
        <p:nvSpPr>
          <p:cNvPr id="2" name="Hộp Văn bản 1">
            <a:extLst>
              <a:ext uri="{FF2B5EF4-FFF2-40B4-BE49-F238E27FC236}">
                <a16:creationId xmlns:a16="http://schemas.microsoft.com/office/drawing/2014/main" id="{45BEAADF-99AF-4599-8F66-07C11374A3DD}"/>
              </a:ext>
            </a:extLst>
          </p:cNvPr>
          <p:cNvSpPr txBox="1"/>
          <p:nvPr/>
        </p:nvSpPr>
        <p:spPr>
          <a:xfrm>
            <a:off x="746892" y="1239564"/>
            <a:ext cx="51770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err="1">
                <a:solidFill>
                  <a:schemeClr val="bg1"/>
                </a:solidFill>
                <a:latin typeface="Times New Roman"/>
                <a:cs typeface="Times New Roman"/>
              </a:rPr>
              <a:t>Ví</a:t>
            </a:r>
            <a:r>
              <a:rPr lang="en-US" sz="1600" b="1" u="sng">
                <a:solidFill>
                  <a:schemeClr val="bg1"/>
                </a:solidFill>
                <a:latin typeface="Times New Roman"/>
                <a:cs typeface="Times New Roman"/>
              </a:rPr>
              <a:t> </a:t>
            </a:r>
            <a:r>
              <a:rPr lang="en-US" sz="1600" b="1" u="sng" err="1">
                <a:solidFill>
                  <a:schemeClr val="bg1"/>
                </a:solidFill>
                <a:latin typeface="Times New Roman"/>
                <a:cs typeface="Times New Roman"/>
              </a:rPr>
              <a:t>dụ</a:t>
            </a:r>
            <a:r>
              <a:rPr lang="en-US" sz="1600" b="1" u="sng">
                <a:solidFill>
                  <a:schemeClr val="bg1"/>
                </a:solidFill>
                <a:latin typeface="Times New Roman"/>
                <a:cs typeface="Times New Roman"/>
              </a:rPr>
              <a:t>:</a:t>
            </a:r>
            <a:r>
              <a:rPr lang="en-US" sz="1600">
                <a:solidFill>
                  <a:schemeClr val="bg1"/>
                </a:solidFill>
                <a:latin typeface="Times New Roman"/>
                <a:cs typeface="Times New Roman"/>
              </a:rPr>
              <a:t> Cho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rõ</a:t>
            </a:r>
            <a:r>
              <a:rPr lang="en-US" sz="1600">
                <a:solidFill>
                  <a:schemeClr val="bg1"/>
                </a:solidFill>
                <a:latin typeface="Times New Roman"/>
                <a:cs typeface="Times New Roman"/>
              </a:rPr>
              <a:t> : TOIYEUVIETNAM.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 = 4.</a:t>
            </a:r>
          </a:p>
        </p:txBody>
      </p:sp>
      <p:pic>
        <p:nvPicPr>
          <p:cNvPr id="5" name="Hình ảnh 6" descr="Ảnh có chứa văn bản, bầu trời, trò chơi ô chữ, nước&#10;&#10;Mô tả được tự động tạo">
            <a:extLst>
              <a:ext uri="{FF2B5EF4-FFF2-40B4-BE49-F238E27FC236}">
                <a16:creationId xmlns:a16="http://schemas.microsoft.com/office/drawing/2014/main" id="{831B03C0-7A58-46BE-A87E-B881EFACAF95}"/>
              </a:ext>
            </a:extLst>
          </p:cNvPr>
          <p:cNvPicPr>
            <a:picLocks noChangeAspect="1"/>
          </p:cNvPicPr>
          <p:nvPr/>
        </p:nvPicPr>
        <p:blipFill>
          <a:blip r:embed="rId2"/>
          <a:stretch>
            <a:fillRect/>
          </a:stretch>
        </p:blipFill>
        <p:spPr>
          <a:xfrm>
            <a:off x="342900" y="1881801"/>
            <a:ext cx="8320251" cy="1734622"/>
          </a:xfrm>
          <a:prstGeom prst="rect">
            <a:avLst/>
          </a:prstGeom>
        </p:spPr>
      </p:pic>
      <p:sp>
        <p:nvSpPr>
          <p:cNvPr id="7" name="Hộp Văn bản 6">
            <a:extLst>
              <a:ext uri="{FF2B5EF4-FFF2-40B4-BE49-F238E27FC236}">
                <a16:creationId xmlns:a16="http://schemas.microsoft.com/office/drawing/2014/main" id="{D3D279B6-A822-43BD-8976-1BDBBF7F3BCB}"/>
              </a:ext>
            </a:extLst>
          </p:cNvPr>
          <p:cNvSpPr txBox="1"/>
          <p:nvPr/>
        </p:nvSpPr>
        <p:spPr>
          <a:xfrm>
            <a:off x="313340" y="4018236"/>
            <a:ext cx="57485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err="1">
                <a:solidFill>
                  <a:schemeClr val="bg1"/>
                </a:solidFill>
                <a:latin typeface="Times New Roman"/>
                <a:cs typeface="Times New Roman"/>
              </a:rPr>
              <a:t>Vậy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 YSMBYZWMIYREQ</a:t>
            </a:r>
            <a:endParaRPr lang="vi-VN"/>
          </a:p>
        </p:txBody>
      </p:sp>
      <p:sp>
        <p:nvSpPr>
          <p:cNvPr id="11" name="Hộp Văn bản 10">
            <a:extLst>
              <a:ext uri="{FF2B5EF4-FFF2-40B4-BE49-F238E27FC236}">
                <a16:creationId xmlns:a16="http://schemas.microsoft.com/office/drawing/2014/main" id="{9D723DAB-C9E6-4C3F-A100-C0224F685818}"/>
              </a:ext>
            </a:extLst>
          </p:cNvPr>
          <p:cNvSpPr txBox="1"/>
          <p:nvPr/>
        </p:nvSpPr>
        <p:spPr>
          <a:xfrm>
            <a:off x="313340" y="4432081"/>
            <a:ext cx="55514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err="1">
                <a:solidFill>
                  <a:schemeClr val="bg1"/>
                </a:solidFill>
                <a:latin typeface="Times New Roman"/>
                <a:cs typeface="Times New Roman"/>
              </a:rPr>
              <a:t>Quá</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trình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thì</a:t>
            </a:r>
            <a:r>
              <a:rPr lang="en-US" sz="1600">
                <a:solidFill>
                  <a:schemeClr val="bg1"/>
                </a:solidFill>
                <a:latin typeface="Times New Roman"/>
                <a:cs typeface="Times New Roman"/>
              </a:rPr>
              <a:t> </a:t>
            </a:r>
            <a:r>
              <a:rPr lang="en-US" sz="1600" err="1">
                <a:solidFill>
                  <a:schemeClr val="bg1"/>
                </a:solidFill>
                <a:latin typeface="Times New Roman"/>
                <a:cs typeface="Times New Roman"/>
              </a:rPr>
              <a:t>ngược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lại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quá</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trình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a:t>
            </a:r>
          </a:p>
        </p:txBody>
      </p:sp>
    </p:spTree>
    <p:extLst>
      <p:ext uri="{BB962C8B-B14F-4D97-AF65-F5344CB8AC3E}">
        <p14:creationId xmlns:p14="http://schemas.microsoft.com/office/powerpoint/2010/main" val="815141004"/>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TotalTime>
  <Words>3657</Words>
  <Application>Microsoft Office PowerPoint</Application>
  <PresentationFormat>On-screen Show (16:9)</PresentationFormat>
  <Paragraphs>365</Paragraphs>
  <Slides>55</Slides>
  <Notes>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55</vt:i4>
      </vt:variant>
    </vt:vector>
  </HeadingPairs>
  <TitlesOfParts>
    <vt:vector size="71" baseType="lpstr">
      <vt:lpstr>Arial</vt:lpstr>
      <vt:lpstr>Arial-BoldItalicMT</vt:lpstr>
      <vt:lpstr>Arial-BoldMT</vt:lpstr>
      <vt:lpstr>Arial-ItalicMT</vt:lpstr>
      <vt:lpstr>ArialMT</vt:lpstr>
      <vt:lpstr>Calibri</vt:lpstr>
      <vt:lpstr>Courier New</vt:lpstr>
      <vt:lpstr>Roboto-Regular</vt:lpstr>
      <vt:lpstr>Segoe UI</vt:lpstr>
      <vt:lpstr>Symbol</vt:lpstr>
      <vt:lpstr>Times New Roman</vt:lpstr>
      <vt:lpstr>Trebuchet MS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Thùy Linh Cao Thị</cp:lastModifiedBy>
  <cp:revision>1</cp:revision>
  <dcterms:created xsi:type="dcterms:W3CDTF">2016-12-05T23:26:54Z</dcterms:created>
  <dcterms:modified xsi:type="dcterms:W3CDTF">2021-04-25T09:47:54Z</dcterms:modified>
</cp:coreProperties>
</file>